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3" r:id="rId2"/>
    <p:sldId id="274" r:id="rId3"/>
    <p:sldId id="271" r:id="rId4"/>
    <p:sldId id="275" r:id="rId5"/>
    <p:sldId id="257" r:id="rId6"/>
    <p:sldId id="258" r:id="rId7"/>
    <p:sldId id="263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28FE-E639-4B12-9A1A-6641A0A80DF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C0F93-4439-4AC3-A1FA-B6E9900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DD851A-ED7A-424A-8D0F-1FB175B01FB5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6AD2B2-E954-48FA-9C6C-29642CE9EF5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904959-512B-4081-9E27-813DCC434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F6CAAA-2575-4167-BEBF-734E396F089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Function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/>
          <a:lstStyle/>
          <a:p>
            <a:r>
              <a:rPr lang="en-US" dirty="0" smtClean="0"/>
              <a:t>fstream dataFile(“fast.txt”, ios::in | ios::out);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at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Opening a file in </a:t>
            </a:r>
            <a:r>
              <a:rPr lang="en-US" sz="2800" b="1" dirty="0" smtClean="0"/>
              <a:t>ios::out </a:t>
            </a:r>
            <a:r>
              <a:rPr lang="en-US" sz="2800" dirty="0" smtClean="0"/>
              <a:t>mode also opens it in the </a:t>
            </a:r>
            <a:r>
              <a:rPr lang="en-US" sz="2800" b="1" dirty="0" smtClean="0"/>
              <a:t>ios::trunc </a:t>
            </a:r>
            <a:r>
              <a:rPr lang="en-US" sz="2800" dirty="0" smtClean="0"/>
              <a:t>mode by default. That is, if the file already exists, it is truncated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Both </a:t>
            </a:r>
            <a:r>
              <a:rPr lang="en-US" sz="2800" b="1" dirty="0" smtClean="0"/>
              <a:t>ios::app </a:t>
            </a:r>
            <a:r>
              <a:rPr lang="en-US" sz="2800" dirty="0" smtClean="0"/>
              <a:t>and </a:t>
            </a:r>
            <a:r>
              <a:rPr lang="en-US" sz="2800" b="1" dirty="0" smtClean="0"/>
              <a:t>ios::ate </a:t>
            </a:r>
            <a:r>
              <a:rPr lang="en-US" sz="2800" dirty="0" smtClean="0"/>
              <a:t>set the pointers to the end of file, but they differ in terms of the types of operations permitted on a file. The </a:t>
            </a:r>
            <a:r>
              <a:rPr lang="en-US" sz="2800" b="1" dirty="0" smtClean="0"/>
              <a:t>ios::app </a:t>
            </a:r>
            <a:r>
              <a:rPr lang="en-US" sz="2800" dirty="0" smtClean="0"/>
              <a:t>allows to add data from end of file, whereas </a:t>
            </a:r>
            <a:r>
              <a:rPr lang="en-US" sz="2800" b="1" dirty="0" smtClean="0"/>
              <a:t>ios::ate </a:t>
            </a:r>
            <a:r>
              <a:rPr lang="en-US" sz="2800" dirty="0" smtClean="0"/>
              <a:t>mode allows to add or modify the existing data anywhere in the file. In both the cases the file  is created if it is non existent.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mode ios::app can be used only with output files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stream classes ifstream and ofstream open files in read and write modes by default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sz="2800" dirty="0" smtClean="0"/>
              <a:t>    </a:t>
            </a:r>
            <a:r>
              <a:rPr lang="en-US" sz="2800" b="1" dirty="0" smtClean="0"/>
              <a:t>seekg()  </a:t>
            </a:r>
            <a:r>
              <a:rPr lang="en-US" sz="2800" dirty="0" smtClean="0"/>
              <a:t>Moves get pointer (input) to a specified location.</a:t>
            </a:r>
            <a:br>
              <a:rPr lang="en-US" sz="2800" dirty="0" smtClean="0"/>
            </a:br>
            <a:r>
              <a:rPr lang="en-US" sz="2800" b="1" dirty="0" smtClean="0"/>
              <a:t>seekp()  </a:t>
            </a:r>
            <a:r>
              <a:rPr lang="en-US" sz="2800" dirty="0" smtClean="0"/>
              <a:t>Moves put pointer (output) to a specified location.</a:t>
            </a:r>
            <a:br>
              <a:rPr lang="en-US" sz="2800" dirty="0" smtClean="0"/>
            </a:br>
            <a:r>
              <a:rPr lang="en-US" sz="2800" b="1" dirty="0" smtClean="0"/>
              <a:t>tellg()  </a:t>
            </a:r>
            <a:r>
              <a:rPr lang="en-US" sz="2800" dirty="0" smtClean="0"/>
              <a:t>Gives the current position of the get pointer.</a:t>
            </a:r>
            <a:br>
              <a:rPr lang="en-US" sz="2800" dirty="0" smtClean="0"/>
            </a:br>
            <a:r>
              <a:rPr lang="en-US" sz="2800" b="1" dirty="0" smtClean="0"/>
              <a:t>tellp()  </a:t>
            </a:r>
            <a:r>
              <a:rPr lang="en-US" sz="2800" dirty="0" smtClean="0"/>
              <a:t>Gives the current position of the put pointer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Functions for manipulation of file 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To </a:t>
            </a:r>
            <a:r>
              <a:rPr lang="en-US" sz="2800" dirty="0" smtClean="0"/>
              <a:t>write</a:t>
            </a:r>
            <a:r>
              <a:rPr lang="en-US" sz="3200" b="1" dirty="0" smtClean="0"/>
              <a:t>:</a:t>
            </a:r>
          </a:p>
          <a:p>
            <a:pPr lvl="1">
              <a:buNone/>
            </a:pPr>
            <a:r>
              <a:rPr lang="en-US" sz="2800" b="1" dirty="0" smtClean="0"/>
              <a:t> put() –</a:t>
            </a:r>
            <a:r>
              <a:rPr lang="en-US" sz="2800" dirty="0" smtClean="0"/>
              <a:t> writing single character</a:t>
            </a:r>
          </a:p>
          <a:p>
            <a:pPr lvl="1">
              <a:buNone/>
            </a:pPr>
            <a:r>
              <a:rPr lang="en-US" sz="2800" b="1" dirty="0" smtClean="0"/>
              <a:t> &lt;&lt; </a:t>
            </a:r>
            <a:r>
              <a:rPr lang="en-US" sz="2800" dirty="0" smtClean="0"/>
              <a:t>operator</a:t>
            </a:r>
            <a:r>
              <a:rPr lang="en-US" sz="2800" b="1" dirty="0" smtClean="0"/>
              <a:t> –</a:t>
            </a:r>
            <a:r>
              <a:rPr lang="en-US" sz="2800" dirty="0" smtClean="0"/>
              <a:t> writing an object</a:t>
            </a:r>
          </a:p>
          <a:p>
            <a:r>
              <a:rPr lang="en-US" sz="2600" dirty="0" smtClean="0"/>
              <a:t>To read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b="1" dirty="0" smtClean="0"/>
              <a:t>get() –</a:t>
            </a:r>
            <a:r>
              <a:rPr lang="en-US" sz="2800" dirty="0" smtClean="0"/>
              <a:t> reading a single character of a buffer</a:t>
            </a:r>
          </a:p>
          <a:p>
            <a:pPr lvl="1"/>
            <a:r>
              <a:rPr lang="en-US" sz="2800" b="1" dirty="0" smtClean="0"/>
              <a:t>getline() –</a:t>
            </a:r>
            <a:r>
              <a:rPr lang="en-US" sz="2800" dirty="0" smtClean="0"/>
              <a:t> reading a single line</a:t>
            </a:r>
          </a:p>
          <a:p>
            <a:pPr lvl="1"/>
            <a:r>
              <a:rPr lang="en-US" sz="2800" b="1" dirty="0" smtClean="0"/>
              <a:t>&gt;&gt; operator –</a:t>
            </a:r>
            <a:r>
              <a:rPr lang="en-US" sz="2800" dirty="0" smtClean="0"/>
              <a:t> reading a object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Reading /Writing from/to Textual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noProof="1" smtClean="0">
                <a:solidFill>
                  <a:srgbClr val="000000"/>
                </a:solidFill>
                <a:latin typeface="Prestige Elite"/>
              </a:rPr>
              <a:t>dataFile</a:t>
            </a:r>
            <a:r>
              <a:rPr lang="en-US" sz="2800" b="1" noProof="1" smtClean="0">
                <a:solidFill>
                  <a:srgbClr val="000000"/>
                </a:solidFill>
                <a:latin typeface="Prestige Elite"/>
              </a:rPr>
              <a:t>.close()</a:t>
            </a:r>
            <a:r>
              <a:rPr lang="en-US" sz="2800" noProof="1" smtClean="0">
                <a:solidFill>
                  <a:srgbClr val="000000"/>
                </a:solidFill>
                <a:latin typeface="Prestige Elite"/>
              </a:rPr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1" smtClean="0">
                <a:solidFill>
                  <a:srgbClr val="000000"/>
                </a:solidFill>
                <a:latin typeface="Prestige Elite"/>
              </a:rPr>
              <a:t>Closing the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943600"/>
          </a:xfrm>
        </p:spPr>
        <p:txBody>
          <a:bodyPr rtlCol="0">
            <a:noAutofit/>
          </a:bodyPr>
          <a:lstStyle/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#include&lt;</a:t>
            </a:r>
            <a:r>
              <a:rPr lang="en-GB" altLang="en-US" sz="1600" b="1" dirty="0" err="1" smtClean="0"/>
              <a:t>iostream</a:t>
            </a:r>
            <a:r>
              <a:rPr lang="en-GB" altLang="en-US" sz="1600" b="1" dirty="0" smtClean="0"/>
              <a:t>&gt;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#include&lt;</a:t>
            </a:r>
            <a:r>
              <a:rPr lang="en-GB" altLang="en-US" sz="1600" b="1" dirty="0" err="1" smtClean="0"/>
              <a:t>fstream</a:t>
            </a:r>
            <a:r>
              <a:rPr lang="en-GB" altLang="en-US" sz="1600" b="1" dirty="0" smtClean="0"/>
              <a:t>&gt;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#include&lt;string&gt;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using namespace std;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GB" altLang="en-US" sz="1600" b="1" dirty="0" smtClean="0"/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int</a:t>
            </a:r>
            <a:r>
              <a:rPr lang="en-GB" altLang="en-US" sz="1600" dirty="0" smtClean="0"/>
              <a:t> main()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{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ifstream</a:t>
            </a:r>
            <a:r>
              <a:rPr lang="en-GB" altLang="en-US" sz="1600" dirty="0" smtClean="0"/>
              <a:t> input;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ofstream</a:t>
            </a:r>
            <a:r>
              <a:rPr lang="en-GB" altLang="en-US" sz="1600" dirty="0" smtClean="0"/>
              <a:t> output;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int</a:t>
            </a:r>
            <a:r>
              <a:rPr lang="en-GB" altLang="en-US" sz="1600" dirty="0" smtClean="0"/>
              <a:t> num;   	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string st1;		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char </a:t>
            </a:r>
            <a:r>
              <a:rPr lang="en-GB" altLang="en-US" sz="1600" dirty="0" err="1" smtClean="0"/>
              <a:t>ch</a:t>
            </a:r>
            <a:r>
              <a:rPr lang="en-GB" altLang="en-US" sz="1600" dirty="0" smtClean="0"/>
              <a:t>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input.open</a:t>
            </a:r>
            <a:r>
              <a:rPr lang="en-GB" altLang="en-US" sz="1600" dirty="0" smtClean="0"/>
              <a:t>("chand.txt");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input &gt;&gt; st1;		input &gt;&gt; num;		input &gt;&gt; </a:t>
            </a:r>
            <a:r>
              <a:rPr lang="en-GB" altLang="en-US" sz="1600" dirty="0" err="1" smtClean="0"/>
              <a:t>ch</a:t>
            </a:r>
            <a:r>
              <a:rPr lang="en-GB" altLang="en-US" sz="1600" dirty="0" smtClean="0"/>
              <a:t>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cout</a:t>
            </a:r>
            <a:r>
              <a:rPr lang="en-GB" altLang="en-US" sz="1600" dirty="0" smtClean="0"/>
              <a:t> &lt;&lt; "string= " &lt;&lt; st1 &lt;&lt; "  integer= " &lt;&lt; num &lt;&lt; " char= "&lt;&lt;</a:t>
            </a:r>
            <a:r>
              <a:rPr lang="en-GB" altLang="en-US" sz="1600" dirty="0" err="1" smtClean="0"/>
              <a:t>ch</a:t>
            </a:r>
            <a:r>
              <a:rPr lang="en-GB" altLang="en-US" sz="1600" dirty="0" smtClean="0"/>
              <a:t>&lt;&lt;</a:t>
            </a:r>
            <a:r>
              <a:rPr lang="en-GB" altLang="en-US" sz="1600" dirty="0" err="1" smtClean="0"/>
              <a:t>endl</a:t>
            </a:r>
            <a:r>
              <a:rPr lang="en-GB" altLang="en-US" sz="1600" dirty="0" smtClean="0"/>
              <a:t>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input.close</a:t>
            </a:r>
            <a:r>
              <a:rPr lang="en-GB" altLang="en-US" sz="1600" dirty="0" smtClean="0"/>
              <a:t>();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system("pause");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return 0;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1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Open Mode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010400" cy="3268663"/>
          </a:xfrm>
          <a:extLst/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fstream</a:t>
            </a:r>
            <a:r>
              <a:rPr lang="en-US" altLang="zh-CN" sz="1800" dirty="0" smtClean="0"/>
              <a:t>&gt;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main(void)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{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ofstream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outFile</a:t>
            </a:r>
            <a:r>
              <a:rPr lang="en-US" altLang="zh-CN" sz="1800" dirty="0" smtClean="0"/>
              <a:t>("file1.txt", </a:t>
            </a:r>
            <a:r>
              <a:rPr lang="en-US" altLang="zh-CN" sz="1800" dirty="0" err="1" smtClean="0"/>
              <a:t>ios</a:t>
            </a:r>
            <a:r>
              <a:rPr lang="en-US" altLang="zh-CN" sz="1800" dirty="0" smtClean="0"/>
              <a:t>::out);  // </a:t>
            </a:r>
            <a:r>
              <a:rPr lang="en-US" altLang="zh-CN" sz="1800" dirty="0" err="1" smtClean="0"/>
              <a:t>outFile.open</a:t>
            </a:r>
            <a:r>
              <a:rPr lang="en-US" altLang="zh-CN" sz="1800" dirty="0" smtClean="0"/>
              <a:t>(“file1.txt”);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outFile</a:t>
            </a:r>
            <a:r>
              <a:rPr lang="en-US" altLang="zh-CN" sz="1800" dirty="0" smtClean="0"/>
              <a:t> &lt;&lt; "That's new!\n";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outFile.close</a:t>
            </a:r>
            <a:r>
              <a:rPr lang="en-US" altLang="zh-CN" sz="1800" dirty="0" smtClean="0"/>
              <a:t>();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        Return 0;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}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09600" y="4343400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dirty="0">
                <a:latin typeface="Verdana" pitchFamily="34" charset="0"/>
              </a:rPr>
              <a:t>If you want to set more than one open mode, just use the </a:t>
            </a:r>
            <a:r>
              <a:rPr lang="en-US" altLang="zh-CN" sz="2000" b="1" dirty="0">
                <a:latin typeface="Verdana" pitchFamily="34" charset="0"/>
              </a:rPr>
              <a:t>OR</a:t>
            </a:r>
            <a:r>
              <a:rPr lang="en-US" altLang="zh-CN" sz="2000" dirty="0">
                <a:latin typeface="Verdana" pitchFamily="34" charset="0"/>
              </a:rPr>
              <a:t> operator- </a:t>
            </a:r>
            <a:r>
              <a:rPr lang="en-US" altLang="zh-CN" sz="2000" b="1" dirty="0">
                <a:latin typeface="Verdana" pitchFamily="34" charset="0"/>
              </a:rPr>
              <a:t>|</a:t>
            </a:r>
            <a:r>
              <a:rPr lang="en-US" altLang="zh-CN" sz="2000" dirty="0">
                <a:latin typeface="Verdana" pitchFamily="34" charset="0"/>
              </a:rPr>
              <a:t>. This way:</a:t>
            </a:r>
          </a:p>
          <a:p>
            <a:pPr eaLnBrk="1" hangingPunct="1"/>
            <a:r>
              <a:rPr lang="en-US" altLang="zh-CN" sz="2000" dirty="0">
                <a:latin typeface="Verdana" pitchFamily="34" charset="0"/>
              </a:rPr>
              <a:t>                 </a:t>
            </a:r>
          </a:p>
          <a:p>
            <a:pPr eaLnBrk="1" hangingPunct="1"/>
            <a:r>
              <a:rPr lang="en-US" altLang="zh-CN" sz="2000" dirty="0">
                <a:latin typeface="Verdana" pitchFamily="34" charset="0"/>
              </a:rPr>
              <a:t>                    </a:t>
            </a:r>
            <a:r>
              <a:rPr lang="en-US" altLang="zh-CN" sz="2000" dirty="0" err="1">
                <a:latin typeface="Verdana" pitchFamily="34" charset="0"/>
              </a:rPr>
              <a:t>ios</a:t>
            </a:r>
            <a:r>
              <a:rPr lang="en-US" altLang="zh-CN" sz="2000" dirty="0">
                <a:latin typeface="Verdana" pitchFamily="34" charset="0"/>
              </a:rPr>
              <a:t>::ate | </a:t>
            </a:r>
            <a:r>
              <a:rPr lang="en-US" altLang="zh-CN" sz="2000" dirty="0" err="1">
                <a:latin typeface="Verdana" pitchFamily="34" charset="0"/>
              </a:rPr>
              <a:t>ios</a:t>
            </a:r>
            <a:r>
              <a:rPr lang="en-US" altLang="zh-CN" sz="2000" dirty="0">
                <a:latin typeface="Verdana" pitchFamily="34" charset="0"/>
              </a:rPr>
              <a:t>::binary</a:t>
            </a:r>
          </a:p>
        </p:txBody>
      </p:sp>
    </p:spTree>
    <p:extLst>
      <p:ext uri="{BB962C8B-B14F-4D97-AF65-F5344CB8AC3E}">
        <p14:creationId xmlns:p14="http://schemas.microsoft.com/office/powerpoint/2010/main" val="21723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I/O Example: Writing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&lt;fstream&gt;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using namespace std;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 main(void)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ofstream outFile(“fout.txt");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outFile &lt;&lt; "Hello World!";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outFile.close();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return 0;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395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All data Reading Example: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6096000"/>
          </a:xfrm>
        </p:spPr>
        <p:txBody>
          <a:bodyPr rtlCol="0">
            <a:normAutofit/>
          </a:bodyPr>
          <a:lstStyle/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#include&lt;</a:t>
            </a:r>
            <a:r>
              <a:rPr lang="en-US" altLang="en-US" sz="1800" dirty="0" err="1" smtClean="0"/>
              <a:t>iostream</a:t>
            </a:r>
            <a:r>
              <a:rPr lang="en-US" altLang="en-US" sz="1800" dirty="0" smtClean="0"/>
              <a:t>&gt;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#include&lt;</a:t>
            </a:r>
            <a:r>
              <a:rPr lang="en-US" altLang="en-US" sz="1800" dirty="0" err="1" smtClean="0"/>
              <a:t>fstream</a:t>
            </a:r>
            <a:r>
              <a:rPr lang="en-US" altLang="en-US" sz="1800" dirty="0" smtClean="0"/>
              <a:t>&gt;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using namespace </a:t>
            </a:r>
            <a:r>
              <a:rPr lang="en-US" altLang="en-US" sz="1800" dirty="0" err="1" smtClean="0"/>
              <a:t>std</a:t>
            </a:r>
            <a:r>
              <a:rPr lang="en-US" altLang="en-US" sz="1800" dirty="0" smtClean="0"/>
              <a:t>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main()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{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ifstream</a:t>
            </a:r>
            <a:r>
              <a:rPr lang="en-US" altLang="en-US" sz="1800" dirty="0" smtClean="0"/>
              <a:t> input;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char v1;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input.open</a:t>
            </a:r>
            <a:r>
              <a:rPr lang="en-US" altLang="en-US" sz="1800" dirty="0" smtClean="0"/>
              <a:t>("ch.txt");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input.get</a:t>
            </a:r>
            <a:r>
              <a:rPr lang="en-US" altLang="en-US" sz="1800" dirty="0" smtClean="0"/>
              <a:t>(v1);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while (!</a:t>
            </a:r>
            <a:r>
              <a:rPr lang="en-US" altLang="en-US" sz="1800" dirty="0" err="1" smtClean="0"/>
              <a:t>input.eof</a:t>
            </a:r>
            <a:r>
              <a:rPr lang="en-US" altLang="en-US" sz="1800" dirty="0" smtClean="0"/>
              <a:t>())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{	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cout</a:t>
            </a:r>
            <a:r>
              <a:rPr lang="en-US" altLang="en-US" sz="1800" dirty="0" smtClean="0"/>
              <a:t> &lt;&lt; v1;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input.get</a:t>
            </a:r>
            <a:r>
              <a:rPr lang="en-US" altLang="en-US" sz="1800" dirty="0" smtClean="0"/>
              <a:t>(v1);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 sz="1800" dirty="0" smtClean="0"/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}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input.close</a:t>
            </a:r>
            <a:r>
              <a:rPr lang="en-US" altLang="en-US" sz="1800" dirty="0" smtClean="0"/>
              <a:t>();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system("pause");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return 0;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5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hlink"/>
                </a:solidFill>
              </a:rPr>
              <a:t>Function Templates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We use function templates to write generic functions that can be used with arbitrary types.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For example, one can write searching and sorting routines which can be used with any arbitrary type.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Lets have an example……….</a:t>
            </a:r>
          </a:p>
        </p:txBody>
      </p:sp>
    </p:spTree>
    <p:extLst>
      <p:ext uri="{BB962C8B-B14F-4D97-AF65-F5344CB8AC3E}">
        <p14:creationId xmlns:p14="http://schemas.microsoft.com/office/powerpoint/2010/main" val="29912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382000" cy="6019800"/>
          </a:xfrm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//max returns the maximum of the two elements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template &lt;class T&gt;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T max(T a, T b)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{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return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 &gt; b ? a : b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}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void main()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{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"max(10, 15) = " &lt;&lt;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max(10, 15)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"max('k', 's') = " &lt;&lt;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max('k', 's') </a:t>
            </a:r>
            <a:r>
              <a:rPr lang="en-US" sz="2000" dirty="0" smtClean="0"/>
              <a:t>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"max(10.1, 15.2) = " &lt;&lt;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max(10.1, 15.2) </a:t>
            </a:r>
            <a:r>
              <a:rPr lang="en-US" sz="2000" dirty="0" smtClean="0"/>
              <a:t>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       </a:t>
            </a:r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}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26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file is a collection of information, usually stored on a computer’s disk.  Information can be saved to files and then later reused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Convenient way to deal large quantities of data.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 data permanently (until file is deleted).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Avoid typing data into program multiple times.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Share data between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Why to use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28601"/>
          <a:ext cx="8229600" cy="505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54"/>
                <a:gridCol w="5866646"/>
              </a:tblGrid>
              <a:tr h="663718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Function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Operation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create a file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close an existing file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a single character from a file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 single character in file.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38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eof()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file open for reading has reached the end.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91070">
                <a:tc>
                  <a:txBody>
                    <a:bodyPr/>
                    <a:lstStyle/>
                    <a:p>
                      <a:r>
                        <a:rPr lang="en-US" dirty="0" smtClean="0"/>
                        <a:t>is_open()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file is opened successfully otherwise returns false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Modes</a:t>
            </a:r>
          </a:p>
        </p:txBody>
      </p:sp>
      <p:graphicFrame>
        <p:nvGraphicFramePr>
          <p:cNvPr id="40998" name="Group 3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/>
              <a:tblGrid>
                <a:gridCol w="2422525"/>
                <a:gridCol w="5807075"/>
              </a:tblGrid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Open file to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Open file to 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All the date you write, is put at the end of the file. It calls 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All the date you write, is put at the end of the file. It does not call 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ios::trunc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Deletes all previous content in the file. (empties the file)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60A3-9BB7-41D0-AC39-AB99ADC63359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12.5  Opening a File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Before data can be written to or read from a file, the file must be opened.</a:t>
            </a:r>
          </a:p>
          <a:p>
            <a:pPr>
              <a:buFontTx/>
              <a:buNone/>
            </a:pPr>
            <a:r>
              <a:rPr lang="en-US" dirty="0" smtClean="0"/>
              <a:t>ifstream inputFile;</a:t>
            </a:r>
          </a:p>
          <a:p>
            <a:pPr>
              <a:buFontTx/>
              <a:buNone/>
            </a:pPr>
            <a:r>
              <a:rPr lang="en-US" dirty="0" smtClean="0"/>
              <a:t>inputFile.open(“fast.txt”);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3813</TotalTime>
  <Words>728</Words>
  <Application>Microsoft Office PowerPoint</Application>
  <PresentationFormat>On-screen Show (4:3)</PresentationFormat>
  <Paragraphs>166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Function Template</vt:lpstr>
      <vt:lpstr>Function Templates</vt:lpstr>
      <vt:lpstr>PowerPoint Presentation</vt:lpstr>
      <vt:lpstr>File Handling</vt:lpstr>
      <vt:lpstr>What is a File?</vt:lpstr>
      <vt:lpstr>Why to use Files</vt:lpstr>
      <vt:lpstr>PowerPoint Presentation</vt:lpstr>
      <vt:lpstr>File Modes</vt:lpstr>
      <vt:lpstr>12.5  Opening a File</vt:lpstr>
      <vt:lpstr>Opening a File at Declaration</vt:lpstr>
      <vt:lpstr>File Modes</vt:lpstr>
      <vt:lpstr>File Modes</vt:lpstr>
      <vt:lpstr>Functions for manipulation of file pointers</vt:lpstr>
      <vt:lpstr>Reading /Writing from/to Textual Files</vt:lpstr>
      <vt:lpstr>Closing the file</vt:lpstr>
      <vt:lpstr>PowerPoint Presentation</vt:lpstr>
      <vt:lpstr>File Open Mode</vt:lpstr>
      <vt:lpstr>File I/O Example: Writing</vt:lpstr>
      <vt:lpstr>All data Reading 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Gohar Nayab Khan</dc:creator>
  <cp:lastModifiedBy>Dell</cp:lastModifiedBy>
  <cp:revision>5</cp:revision>
  <dcterms:created xsi:type="dcterms:W3CDTF">2016-11-09T14:55:26Z</dcterms:created>
  <dcterms:modified xsi:type="dcterms:W3CDTF">2018-04-13T07:15:29Z</dcterms:modified>
</cp:coreProperties>
</file>