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C0BE5-36BE-471F-B0A0-3053FD40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DBAEE-0166-41CB-896D-CB13AD10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77B4A-E3DE-4204-959B-0F9F882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F5F06-D429-42C2-A7F4-B896156A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EF8CF-1C4E-4A56-B5B2-CF51241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0FCE-77B4-4464-94D7-2C9D2729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53552-1325-43F4-AFF4-F022D1A2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97D54-D258-4314-9275-C6889DA6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8C677-561C-4D96-B81D-84461E32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F9D92-7E25-47C6-8231-5C4B1EA1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4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1BA18-9FD3-4C11-BD4C-CD5657AC4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49F3B-A6A4-47B9-90C5-BD5AEF34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7DB73-32A9-4B1D-AD13-F882A2B5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62756-BD01-4600-94A7-51030612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6CB9E-7647-494E-965F-0D744CB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645DB-F6D8-4D6A-A405-0EAAB93B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6A0AF-7CD0-47D8-AFEF-B60AAD4C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8932D-AC68-46E6-A951-6CF7357E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90B73-907A-416D-BFA2-439E116E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39DF1-4D77-4CB9-A2FF-3A5BE90B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346F-86EE-4408-BDA5-BF3289C7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F0D78-6851-4F52-8F5A-933E43FB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0BEB4-29BD-4007-8665-D433909C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BD3A0-255D-4191-BB8E-B4AEBF2F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0F231-04BB-4CD5-AFE5-421EC40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C109B-6EF6-4926-B123-C581D9AA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486C2-A113-4473-B32B-63FE68DDF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56932-A68E-45D5-981D-4E048233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41C9C-13CF-4C80-8294-2E7249FC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1764F-C981-42B6-81CD-DFE00B24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1E94F-97B1-4D7C-BE2F-031F48E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F587-CA5A-4746-8D15-B8B12B1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CEB54-D4BA-491F-9B92-2D502972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F75F8-AC72-420F-8927-F170069B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40814E-BCE6-4C82-8360-535E5C190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01039B-8888-428E-A110-055C8FA3D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E9ECC-1354-47B9-961A-A1C4CA8E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EA1745-97D7-4CF8-8491-C293866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0FD7FD-B9EA-45EE-9969-2B3D4626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5E42C-539D-4E8B-97D1-E595D819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7969F-0A19-48FC-BF37-DE264E7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A8714A-510F-473B-AE4D-9544E469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7E5F2-253E-47EF-8387-FCFB3193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81B6D-7A58-49C4-ADBC-AD2739DF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42CB5A-7F0B-41C6-91EC-7B8B958C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0F6A8-DDB7-4875-9FFE-11E2EE8E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A361-9AB8-4AD3-8F74-F78FCDA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36C96-4E02-4B54-90F1-0BECEB2ED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8B927-DAC8-44A1-B00A-E0AFD0F5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06024-FC23-4884-B548-5833FCFE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1F81A-0D27-4612-B7FB-C9839A1F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2C2B8-FF59-4554-9800-C8C882EC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5756-CBB0-49E6-B40A-AEADD44F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7DA61F-4430-41EA-AAEA-4E5232789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10BF7-837C-4EC6-94D6-C68086A8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7D24E-6058-408B-8D1C-1F8AE88B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4B357-6E05-41C7-9406-9AFEDF7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2ACBC-E61E-4791-B14D-EDF284CC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3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8AE47F-43AF-4B56-A936-5D770C19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6ECA9-F647-4148-B10E-48082177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EB661-CA43-4E72-B42B-D5401A14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0B8B-B860-4196-A21C-0F457479DBD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FEFF0-6383-44E9-82C2-1293C241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F0AF6-2B3A-42E6-8C43-A576A68B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142F-0538-411B-ACF8-743953FC6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0FD1A7-E08B-485C-98DC-540EF1772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altLang="ko-KR" sz="7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 site server</a:t>
            </a:r>
            <a:endParaRPr lang="ko-KR" altLang="en-US" sz="72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2EB355-C27F-4117-8BA2-8CF4E35B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20185201 </a:t>
            </a:r>
            <a:r>
              <a:rPr lang="ko-KR" altLang="en-US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</a:t>
            </a:r>
            <a:r>
              <a:rPr lang="en-US" altLang="ko-KR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 </a:t>
            </a:r>
            <a:r>
              <a:rPr lang="ko-KR" altLang="en-US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강민정</a:t>
            </a:r>
          </a:p>
        </p:txBody>
      </p:sp>
    </p:spTree>
    <p:extLst>
      <p:ext uri="{BB962C8B-B14F-4D97-AF65-F5344CB8AC3E}">
        <p14:creationId xmlns:p14="http://schemas.microsoft.com/office/powerpoint/2010/main" val="242258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FD1A7-E08B-485C-98DC-540EF1772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442" y="3772529"/>
            <a:ext cx="8748712" cy="236998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클라이언트가 서버로 접속하여 음반 사이트의 기능 사용 가능</a:t>
            </a:r>
            <a:b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음반 목록 조회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재고 확인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요청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센터의 메뉴 제공</a:t>
            </a:r>
            <a:br>
              <a:rPr lang="en-US" altLang="ko-KR" sz="2000" b="0" i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서버는 데이터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목록 및 재고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파일로 관리하며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읽어서 클라이언트로 전송</a:t>
            </a:r>
            <a:b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클라이언트가 원하는 수량만큼 계산하여 파일에 재고 업데이트</a:t>
            </a:r>
            <a:b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고객센터 기능을 통한 서버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1:1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대화 가능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Picture 2" descr="image">
            <a:extLst>
              <a:ext uri="{FF2B5EF4-FFF2-40B4-BE49-F238E27FC236}">
                <a16:creationId xmlns:a16="http://schemas.microsoft.com/office/drawing/2014/main" id="{FE8FAF1B-7E7F-430C-824C-9C8403B7A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5" r="885"/>
          <a:stretch/>
        </p:blipFill>
        <p:spPr bwMode="auto">
          <a:xfrm>
            <a:off x="802481" y="682958"/>
            <a:ext cx="10587038" cy="30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1F0C851-D1F4-4E43-B7C2-979824D50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84" y="250494"/>
            <a:ext cx="4191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5C49F03A-01BB-4D87-BF97-6E5C8E32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12292"/>
            <a:ext cx="49911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96281BB4-1360-4D47-B6EB-1EAB5468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1" y="3866239"/>
            <a:ext cx="47339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1E4C61CC-D3E5-4D1C-A131-ABDC8DD42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8" r="545"/>
          <a:stretch/>
        </p:blipFill>
        <p:spPr bwMode="auto">
          <a:xfrm>
            <a:off x="6194488" y="3987031"/>
            <a:ext cx="4348162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2250877-63E5-4916-9299-BF2CD60A1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28" y="3657225"/>
            <a:ext cx="8748712" cy="236998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실행 예시 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b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메뉴는 계속하여 선택할 수 있다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250877-63E5-4916-9299-BF2CD60A1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27" y="3657225"/>
            <a:ext cx="10052697" cy="236998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 실행 예시 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b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클라이언트의 접속 여부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요청된 메뉴를 계속 확인할 수 있으며 고객센터 요청 수신 시 대화 가능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B8A5303-E744-4F61-8B0E-1C067217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9" y="747713"/>
            <a:ext cx="5095875" cy="40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나눔스퀘어_ac</vt:lpstr>
      <vt:lpstr>맑은 고딕</vt:lpstr>
      <vt:lpstr>Arial</vt:lpstr>
      <vt:lpstr>Office 테마</vt:lpstr>
      <vt:lpstr>Record site server</vt:lpstr>
      <vt:lpstr>- 클라이언트가 서버로 접속하여 음반 사이트의 기능 사용 가능 - 음반 목록 조회, 재고 확인, 구매 요청, 서비스 센터의 메뉴 제공 - 서버는 데이터(목록 및 재고)를 파일로 관리하며, 읽어서 클라이언트로 전송 - 클라이언트가 원하는 수량만큼 계산하여 파일에 재고 업데이트 - 고객센터 기능을 통한 서버-클라이언트 1:1 대화 가능</vt:lpstr>
      <vt:lpstr>&lt; 클라이언트 실행 예시 &gt; 메뉴는 계속하여 선택할 수 있다.</vt:lpstr>
      <vt:lpstr>&lt; 서버 실행 예시 &gt; 클라이언트의 접속 여부, 요청된 메뉴를 계속 확인할 수 있으며 고객센터 요청 수신 시 대화 가능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site server</dc:title>
  <dc:creator>강민정</dc:creator>
  <cp:lastModifiedBy>강민정</cp:lastModifiedBy>
  <cp:revision>1</cp:revision>
  <dcterms:created xsi:type="dcterms:W3CDTF">2021-12-08T10:56:15Z</dcterms:created>
  <dcterms:modified xsi:type="dcterms:W3CDTF">2021-12-08T11:05:46Z</dcterms:modified>
</cp:coreProperties>
</file>