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44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4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04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3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1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7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8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4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ED0C-AC7C-4C13-A876-76405728ED78}" type="datetimeFigureOut">
              <a:rPr lang="ru-RU" smtClean="0"/>
              <a:t>07.07.2023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68CB-119F-41AE-BAE2-043D632C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17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544704" y="477672"/>
            <a:ext cx="3807726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</a:t>
            </a:r>
            <a:br>
              <a:rPr lang="ru-RU" dirty="0" smtClean="0"/>
            </a:br>
            <a:r>
              <a:rPr lang="ru-RU" dirty="0" smtClean="0"/>
              <a:t>Задание массива </a:t>
            </a:r>
            <a:r>
              <a:rPr lang="en-US" dirty="0" smtClean="0"/>
              <a:t>array1[]</a:t>
            </a:r>
          </a:p>
          <a:p>
            <a:pPr algn="ctr"/>
            <a:r>
              <a:rPr lang="en-US" dirty="0" smtClean="0"/>
              <a:t>I  = 0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4"/>
          </p:cNvCxnSpPr>
          <p:nvPr/>
        </p:nvCxnSpPr>
        <p:spPr>
          <a:xfrm>
            <a:off x="6448567" y="1310185"/>
            <a:ext cx="0" cy="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омб 6"/>
          <p:cNvSpPr/>
          <p:nvPr/>
        </p:nvSpPr>
        <p:spPr>
          <a:xfrm>
            <a:off x="4143801" y="2142698"/>
            <a:ext cx="4609532" cy="8871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Длина элемента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 массива </a:t>
            </a:r>
            <a:r>
              <a:rPr lang="en-US" dirty="0" smtClean="0"/>
              <a:t>&lt;= 3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14650" y="2231408"/>
            <a:ext cx="1965278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Записать в новый массив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7" idx="1"/>
            <a:endCxn id="8" idx="3"/>
          </p:cNvCxnSpPr>
          <p:nvPr/>
        </p:nvCxnSpPr>
        <p:spPr>
          <a:xfrm flipH="1" flipV="1">
            <a:off x="3179928" y="2586250"/>
            <a:ext cx="9638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омб 13"/>
          <p:cNvSpPr/>
          <p:nvPr/>
        </p:nvSpPr>
        <p:spPr>
          <a:xfrm>
            <a:off x="366356" y="3527946"/>
            <a:ext cx="3661865" cy="13511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элементов массива 1 </a:t>
            </a:r>
            <a:r>
              <a:rPr lang="en-US" dirty="0" smtClean="0"/>
              <a:t>= i-1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8" idx="2"/>
            <a:endCxn id="14" idx="0"/>
          </p:cNvCxnSpPr>
          <p:nvPr/>
        </p:nvCxnSpPr>
        <p:spPr>
          <a:xfrm>
            <a:off x="2197289" y="2941091"/>
            <a:ext cx="0" cy="58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7" idx="2"/>
            <a:endCxn id="14" idx="3"/>
          </p:cNvCxnSpPr>
          <p:nvPr/>
        </p:nvCxnSpPr>
        <p:spPr>
          <a:xfrm rot="5400000">
            <a:off x="4651540" y="2406484"/>
            <a:ext cx="1173708" cy="242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146410" y="1228296"/>
            <a:ext cx="2101755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14" idx="1"/>
            <a:endCxn id="23" idx="1"/>
          </p:cNvCxnSpPr>
          <p:nvPr/>
        </p:nvCxnSpPr>
        <p:spPr>
          <a:xfrm rot="10800000" flipH="1">
            <a:off x="366356" y="1535371"/>
            <a:ext cx="780054" cy="2668140"/>
          </a:xfrm>
          <a:prstGeom prst="bentConnector3">
            <a:avLst>
              <a:gd name="adj1" fmla="val -29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3" idx="3"/>
            <a:endCxn id="7" idx="0"/>
          </p:cNvCxnSpPr>
          <p:nvPr/>
        </p:nvCxnSpPr>
        <p:spPr>
          <a:xfrm>
            <a:off x="3248165" y="1535371"/>
            <a:ext cx="3200402" cy="607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061" y="2784140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493827" y="22314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238394" y="3862316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682585" y="5377219"/>
            <a:ext cx="2511188" cy="71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=0</a:t>
            </a:r>
            <a:endParaRPr lang="ru-RU" dirty="0"/>
          </a:p>
        </p:txBody>
      </p:sp>
      <p:cxnSp>
        <p:nvCxnSpPr>
          <p:cNvPr id="35" name="Соединительная линия уступом 34"/>
          <p:cNvCxnSpPr>
            <a:stCxn id="14" idx="2"/>
            <a:endCxn id="33" idx="1"/>
          </p:cNvCxnSpPr>
          <p:nvPr/>
        </p:nvCxnSpPr>
        <p:spPr>
          <a:xfrm rot="16200000" flipH="1">
            <a:off x="2011739" y="5064626"/>
            <a:ext cx="856396" cy="485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Ромб 35"/>
          <p:cNvSpPr/>
          <p:nvPr/>
        </p:nvSpPr>
        <p:spPr>
          <a:xfrm>
            <a:off x="5771617" y="5090615"/>
            <a:ext cx="2738937" cy="13131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Кол-во эл. Массива 2 </a:t>
            </a:r>
            <a:r>
              <a:rPr lang="en-US" dirty="0" smtClean="0"/>
              <a:t>&lt; </a:t>
            </a:r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3" idx="3"/>
            <a:endCxn id="36" idx="1"/>
          </p:cNvCxnSpPr>
          <p:nvPr/>
        </p:nvCxnSpPr>
        <p:spPr>
          <a:xfrm>
            <a:off x="5193773" y="5735472"/>
            <a:ext cx="577844" cy="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9362364" y="4316947"/>
            <a:ext cx="2237222" cy="88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Вывод элемента </a:t>
            </a:r>
            <a:r>
              <a:rPr lang="en-US" dirty="0" smtClean="0"/>
              <a:t>I </a:t>
            </a:r>
            <a:r>
              <a:rPr lang="ru-RU" dirty="0" smtClean="0"/>
              <a:t>массива 2</a:t>
            </a:r>
            <a:br>
              <a:rPr lang="ru-RU" dirty="0" smtClean="0"/>
            </a:br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ru-RU" dirty="0"/>
          </a:p>
        </p:txBody>
      </p:sp>
      <p:cxnSp>
        <p:nvCxnSpPr>
          <p:cNvPr id="44" name="Соединительная линия уступом 43"/>
          <p:cNvCxnSpPr>
            <a:stCxn id="36" idx="3"/>
            <a:endCxn id="42" idx="2"/>
          </p:cNvCxnSpPr>
          <p:nvPr/>
        </p:nvCxnSpPr>
        <p:spPr>
          <a:xfrm flipV="1">
            <a:off x="8510554" y="5204050"/>
            <a:ext cx="1970421" cy="543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9495764" y="1422777"/>
            <a:ext cx="1978925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cxnSp>
        <p:nvCxnSpPr>
          <p:cNvPr id="55" name="Соединительная линия уступом 54"/>
          <p:cNvCxnSpPr>
            <a:stCxn id="42" idx="3"/>
            <a:endCxn id="36" idx="2"/>
          </p:cNvCxnSpPr>
          <p:nvPr/>
        </p:nvCxnSpPr>
        <p:spPr>
          <a:xfrm flipH="1">
            <a:off x="7141086" y="4760499"/>
            <a:ext cx="4458500" cy="1643245"/>
          </a:xfrm>
          <a:prstGeom prst="bentConnector4">
            <a:avLst>
              <a:gd name="adj1" fmla="val -5127"/>
              <a:gd name="adj2" fmla="val 113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36" idx="0"/>
            <a:endCxn id="45" idx="4"/>
          </p:cNvCxnSpPr>
          <p:nvPr/>
        </p:nvCxnSpPr>
        <p:spPr>
          <a:xfrm rot="5400000" flipH="1" flipV="1">
            <a:off x="7395494" y="2000883"/>
            <a:ext cx="2835325" cy="3344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2" idx="0"/>
          </p:cNvCxnSpPr>
          <p:nvPr/>
        </p:nvCxnSpPr>
        <p:spPr>
          <a:xfrm flipV="1">
            <a:off x="10480975" y="2142698"/>
            <a:ext cx="0" cy="217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634755" y="3288689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9323610" y="53664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969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</cp:revision>
  <dcterms:created xsi:type="dcterms:W3CDTF">2023-07-07T09:11:37Z</dcterms:created>
  <dcterms:modified xsi:type="dcterms:W3CDTF">2023-07-07T09:27:10Z</dcterms:modified>
</cp:coreProperties>
</file>