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00000"/>
    <a:srgbClr val="FF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3A8D-588D-E9B8-320F-AC087FF56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5D334-91E5-8EFD-9B61-5B875D407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5265-E345-2389-928D-B18A07E6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9E7C6-FE7C-B18C-971B-8B779D08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791D-81A3-7536-28F6-D8680BC4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7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1432-D1BB-A287-863E-9C9711C9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EEBBF-5F75-D2CE-ED9C-99E97592B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A9C75-10FC-0FDC-B434-66DB5BB1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5F46-C1C2-B7FD-1264-AA1B5217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A83AB-BD1C-7C9C-783A-5DCE901F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8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1AB5A-5A51-A7BD-A321-9569A1953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0BA02-B4F3-D0F0-3C56-7CA0E9BC4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A884F-6322-6FD2-2EAC-5D519CC0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61B4F-6032-8A6A-84C4-829DDAE2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EFF40-B1F4-8773-41F3-5F9AAA3D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8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4430-BA13-60A8-7BD0-7045C8B3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A32F-1FD7-485F-B3E0-7252BF32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FE28C-B966-2281-FC83-727795A1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3A4F-E842-23AC-99AD-5834AF64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60B41-4A0C-9B05-9CD4-6CC85047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5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CD15-D7C7-4F72-EAAC-F150E837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04937-C20A-09AA-F02C-68D47D932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326B4-1B6A-4F96-4F1C-0F116801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1593B-528C-252D-D4EA-96C297D5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FF22E-2082-0EE3-D64D-B137C359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3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5FA9-0C7F-5D45-3FD3-36A94F1C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DE607-092B-02B7-D8D4-42DFB162B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4971E-3B16-07FF-6CCB-D24E4FC2F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AD94A-6315-3810-50D7-F3CD1213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DD48C-DD91-AB14-CAFC-303987EE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A806C-8E8B-6B0F-E5B2-6A8DDCB7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8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06BD-0DAA-0D89-E722-840B1637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F02A5-A36A-A2F2-DC6B-D59B763FA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5ABE2-9C00-8652-5D40-2894863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8ED1A-6ADD-255C-71E7-2D65A5566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44112-1259-501A-B88B-E90096CB9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509F4-F782-2A09-8D3E-CD7F1BFC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FC884-7DAC-5D83-2880-A8BC6324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834737-5448-6994-59B5-F8EC6BA2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094F-6CDC-431B-4EE4-6A337418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C41CC-2EE2-9054-6BD2-DB20316B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83612-B835-B7A6-730B-420105FD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2996A-8ABD-2E9B-8C4F-B7A9EB49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7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A5FC3-5C79-C568-CA72-8AA4D14F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B2D56-D890-6BBE-FFBC-A65BA1B5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B66A-32BA-206A-ADD6-E891F1D5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2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20F4-1082-AEC5-A181-9CCB4C4E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9F12-85E0-7AA0-B742-05022598C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E1553-BC4E-2FC9-1B9F-7228A3303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53AE-467B-E18F-E9E7-4A64A9CA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ED1DB-0F64-9E98-0292-21BF6C77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D5219-0EA9-B7D2-C51B-CEE68EEC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569F-FEDF-BB1B-6DAB-8B1000F61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317D9-5409-C0A8-99EA-19917B2BD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08520-C065-DA5E-EFAD-AF0C186E4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067F3-61D2-37CE-AA68-ED36FE1E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4BCFA-CA1F-254F-C72A-D27AA6E0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E0A79-4946-73B9-7B05-9F5A1BA5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3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67030-EC72-0300-2955-A22BF223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2DC15-F8B2-3D43-AB07-C3ECBF13A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5ED1D-5CEC-EF77-DAF5-E5DC1ABE9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F4233-593A-6C8B-4E15-497EE46F5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38068-BA7A-1359-6CCA-CF4A1AFFA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0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9CFEFE2-E5A1-295B-AF9F-3EAE9766FD27}"/>
              </a:ext>
            </a:extLst>
          </p:cNvPr>
          <p:cNvGrpSpPr/>
          <p:nvPr/>
        </p:nvGrpSpPr>
        <p:grpSpPr>
          <a:xfrm>
            <a:off x="2441863" y="150360"/>
            <a:ext cx="6927272" cy="1658630"/>
            <a:chOff x="2707007" y="883685"/>
            <a:chExt cx="6927272" cy="16586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373974-05CC-4CFE-33C7-66E6F1ED5CAE}"/>
                </a:ext>
              </a:extLst>
            </p:cNvPr>
            <p:cNvSpPr txBox="1"/>
            <p:nvPr/>
          </p:nvSpPr>
          <p:spPr>
            <a:xfrm>
              <a:off x="2707007" y="972655"/>
              <a:ext cx="69272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rgbClr val="E00000"/>
                  </a:solidFill>
                  <a:latin typeface="Aachen" pitchFamily="50" charset="0"/>
                </a:rPr>
                <a:t>Codelodex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16E9B6-9AEB-C315-1B74-1E696B9AAB06}"/>
                </a:ext>
              </a:extLst>
            </p:cNvPr>
            <p:cNvSpPr txBox="1"/>
            <p:nvPr/>
          </p:nvSpPr>
          <p:spPr>
            <a:xfrm>
              <a:off x="2707007" y="883685"/>
              <a:ext cx="69272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rgbClr val="FFA800"/>
                  </a:solidFill>
                  <a:latin typeface="Aachen" pitchFamily="50" charset="0"/>
                </a:rPr>
                <a:t>Codelodex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CA11656-FB67-A89E-2E84-EA4EBE2252D4}"/>
              </a:ext>
            </a:extLst>
          </p:cNvPr>
          <p:cNvSpPr txBox="1"/>
          <p:nvPr/>
        </p:nvSpPr>
        <p:spPr>
          <a:xfrm>
            <a:off x="3091044" y="2469460"/>
            <a:ext cx="60099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kōd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of words, letters, figures, or other symbols substituted for other words, letters, etc., especially for the purposes of secrecy.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instructions.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rolodex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/ˈ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rōləˌdeks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desktop card index used to record names, addresses, and telephone numbers, in the form of a rotating spindle or a small tray to which removable cards are attached.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Oxford Languages</a:t>
            </a:r>
          </a:p>
        </p:txBody>
      </p:sp>
    </p:spTree>
    <p:extLst>
      <p:ext uri="{BB962C8B-B14F-4D97-AF65-F5344CB8AC3E}">
        <p14:creationId xmlns:p14="http://schemas.microsoft.com/office/powerpoint/2010/main" val="175982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2158E6D-EF97-18F7-311B-B65856235838}"/>
              </a:ext>
            </a:extLst>
          </p:cNvPr>
          <p:cNvGrpSpPr/>
          <p:nvPr/>
        </p:nvGrpSpPr>
        <p:grpSpPr>
          <a:xfrm>
            <a:off x="2441863" y="150360"/>
            <a:ext cx="6927272" cy="1658630"/>
            <a:chOff x="2707007" y="883685"/>
            <a:chExt cx="6927272" cy="16586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C1C41C-EA15-509B-39FB-E0787B8A42B6}"/>
                </a:ext>
              </a:extLst>
            </p:cNvPr>
            <p:cNvSpPr txBox="1"/>
            <p:nvPr/>
          </p:nvSpPr>
          <p:spPr>
            <a:xfrm>
              <a:off x="2707007" y="972655"/>
              <a:ext cx="69272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rgbClr val="E00000"/>
                  </a:solidFill>
                  <a:latin typeface="Aachen" pitchFamily="50" charset="0"/>
                </a:rPr>
                <a:t>Codelodex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38E768-B7D3-3EAA-5419-ECA7C7CE2DE1}"/>
                </a:ext>
              </a:extLst>
            </p:cNvPr>
            <p:cNvSpPr txBox="1"/>
            <p:nvPr/>
          </p:nvSpPr>
          <p:spPr>
            <a:xfrm>
              <a:off x="2707007" y="883685"/>
              <a:ext cx="69272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rgbClr val="FFA800"/>
                  </a:solidFill>
                  <a:latin typeface="Aachen" pitchFamily="50" charset="0"/>
                </a:rPr>
                <a:t>Codelodex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5933E81-FFA4-97E1-5CD2-9A47F63906BD}"/>
              </a:ext>
            </a:extLst>
          </p:cNvPr>
          <p:cNvSpPr txBox="1"/>
          <p:nvPr/>
        </p:nvSpPr>
        <p:spPr>
          <a:xfrm>
            <a:off x="3091044" y="2469460"/>
            <a:ext cx="60099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kōd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of words, letters, figures, or other symbols substituted for other words, letters, etc., especially for the purposes of secrecy.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instructions.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rolodex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/ˈ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rōləˌdeks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desktop card index used to record names, addresses, and telephone numbers, in the form of a rotating spindle or a small tray to which removable cards are attached.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Oxford Languages</a:t>
            </a:r>
          </a:p>
        </p:txBody>
      </p:sp>
    </p:spTree>
    <p:extLst>
      <p:ext uri="{BB962C8B-B14F-4D97-AF65-F5344CB8AC3E}">
        <p14:creationId xmlns:p14="http://schemas.microsoft.com/office/powerpoint/2010/main" val="61791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8A2DF0-7E5E-E9DB-A97B-A29F44C91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942E2-A24E-B5C1-5F00-5D9FECCC2C75}"/>
              </a:ext>
            </a:extLst>
          </p:cNvPr>
          <p:cNvSpPr txBox="1"/>
          <p:nvPr/>
        </p:nvSpPr>
        <p:spPr>
          <a:xfrm>
            <a:off x="3687847" y="85793"/>
            <a:ext cx="1389691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0" dirty="0">
                <a:solidFill>
                  <a:srgbClr val="E00000"/>
                </a:solidFill>
                <a:latin typeface="Aachen" pitchFamily="50" charset="0"/>
              </a:rPr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DA5BD-D009-BFBE-C829-B4F47E7FC721}"/>
              </a:ext>
            </a:extLst>
          </p:cNvPr>
          <p:cNvSpPr txBox="1"/>
          <p:nvPr/>
        </p:nvSpPr>
        <p:spPr>
          <a:xfrm>
            <a:off x="3687847" y="-376929"/>
            <a:ext cx="503967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0" dirty="0">
                <a:solidFill>
                  <a:srgbClr val="FFA800"/>
                </a:solidFill>
                <a:latin typeface="Aachen" pitchFamily="50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5620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176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Aachen</vt:lpstr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cotamatt</dc:creator>
  <cp:lastModifiedBy>cotamatt</cp:lastModifiedBy>
  <cp:revision>2</cp:revision>
  <dcterms:created xsi:type="dcterms:W3CDTF">2025-07-06T22:04:02Z</dcterms:created>
  <dcterms:modified xsi:type="dcterms:W3CDTF">2025-07-07T12:41:47Z</dcterms:modified>
</cp:coreProperties>
</file>