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9"/>
  </p:handoutMasterIdLst>
  <p:sldIdLst>
    <p:sldId id="256" r:id="rId3"/>
    <p:sldId id="261" r:id="rId5"/>
    <p:sldId id="273" r:id="rId6"/>
    <p:sldId id="262" r:id="rId7"/>
    <p:sldId id="263" r:id="rId8"/>
    <p:sldId id="264" r:id="rId9"/>
    <p:sldId id="265" r:id="rId10"/>
    <p:sldId id="257" r:id="rId11"/>
    <p:sldId id="258" r:id="rId12"/>
    <p:sldId id="259" r:id="rId13"/>
    <p:sldId id="260" r:id="rId14"/>
    <p:sldId id="286" r:id="rId15"/>
    <p:sldId id="267"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80" y="-84"/>
      </p:cViewPr>
      <p:guideLst>
        <p:guide orient="horz" pos="2160"/>
        <p:guide pos="289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0062C2BB-8822-4246-8D60-059412E29CD9}" type="datetimeFigureOut">
              <a:rPr lang="en-US" smtClean="0"/>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18BCA85D-CA18-4857-BD34-F61D35080FE2}" type="slidenum">
              <a:rPr lang="en-US" smtClean="0"/>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062C2BB-8822-4246-8D60-059412E29CD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BCA85D-CA18-4857-BD34-F61D35080FE2}" type="slidenum">
              <a:rPr lang="en-US" smtClean="0"/>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062C2BB-8822-4246-8D60-059412E29CD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BCA85D-CA18-4857-BD34-F61D35080FE2}" type="slidenum">
              <a:rPr lang="en-US" smtClean="0"/>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062C2BB-8822-4246-8D60-059412E29CD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BCA85D-CA18-4857-BD34-F61D35080FE2}" type="slidenum">
              <a:rPr lang="en-US" smtClean="0"/>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p:txBody>
          <a:bodyPr/>
          <a:lstStyle/>
          <a:p>
            <a:fld id="{0062C2BB-8822-4246-8D60-059412E29CD9}" type="datetimeFigureOut">
              <a:rPr lang="en-US" smtClean="0"/>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18BCA85D-CA18-4857-BD34-F61D35080FE2}"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062C2BB-8822-4246-8D60-059412E29CD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BCA85D-CA18-4857-BD34-F61D35080FE2}" type="slidenum">
              <a:rPr lang="en-US" smtClean="0"/>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7" name="Date Placeholder 6"/>
          <p:cNvSpPr>
            <a:spLocks noGrp="1"/>
          </p:cNvSpPr>
          <p:nvPr>
            <p:ph type="dt" sz="half" idx="10"/>
          </p:nvPr>
        </p:nvSpPr>
        <p:spPr/>
        <p:txBody>
          <a:bodyPr/>
          <a:lstStyle/>
          <a:p>
            <a:fld id="{0062C2BB-8822-4246-8D60-059412E29CD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BCA85D-CA18-4857-BD34-F61D35080FE2}" type="slidenum">
              <a:rPr lang="en-US" smtClean="0"/>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062C2BB-8822-4246-8D60-059412E29CD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BCA85D-CA18-4857-BD34-F61D35080FE2}" type="slidenum">
              <a:rPr lang="en-US" smtClean="0"/>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62C2BB-8822-4246-8D60-059412E29CD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BCA85D-CA18-4857-BD34-F61D35080FE2}" type="slidenum">
              <a:rPr lang="en-US" smtClean="0"/>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endParaRPr kumimoji="0" lang="en-US" smtClean="0"/>
          </a:p>
        </p:txBody>
      </p:sp>
      <p:sp>
        <p:nvSpPr>
          <p:cNvPr id="5" name="Date Placeholder 4"/>
          <p:cNvSpPr>
            <a:spLocks noGrp="1"/>
          </p:cNvSpPr>
          <p:nvPr>
            <p:ph type="dt" sz="half" idx="10"/>
          </p:nvPr>
        </p:nvSpPr>
        <p:spPr/>
        <p:txBody>
          <a:bodyPr/>
          <a:lstStyle/>
          <a:p>
            <a:fld id="{0062C2BB-8822-4246-8D60-059412E29CD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BCA85D-CA18-4857-BD34-F61D35080FE2}" type="slidenum">
              <a:rPr lang="en-US" smtClean="0"/>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
        <p:nvSpPr>
          <p:cNvPr id="5" name="Date Placeholder 4"/>
          <p:cNvSpPr>
            <a:spLocks noGrp="1"/>
          </p:cNvSpPr>
          <p:nvPr>
            <p:ph type="dt" sz="half" idx="10"/>
          </p:nvPr>
        </p:nvSpPr>
        <p:spPr/>
        <p:txBody>
          <a:bodyPr/>
          <a:lstStyle/>
          <a:p>
            <a:fld id="{0062C2BB-8822-4246-8D60-059412E29CD9}" type="datetimeFigureOut">
              <a:rPr lang="en-US" smtClean="0"/>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18BCA85D-CA18-4857-BD34-F61D35080FE2}" type="slidenum">
              <a:rPr lang="en-US" smtClean="0"/>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0062C2BB-8822-4246-8D60-059412E29CD9}" type="datetimeFigureOut">
              <a:rPr lang="en-US" smtClean="0"/>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18BCA85D-CA18-4857-BD34-F61D35080FE2}"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93595" y="3155950"/>
            <a:ext cx="4816475" cy="2237740"/>
          </a:xfrm>
        </p:spPr>
        <p:style>
          <a:lnRef idx="2">
            <a:schemeClr val="accent6"/>
          </a:lnRef>
          <a:fillRef idx="1">
            <a:schemeClr val="lt1"/>
          </a:fillRef>
          <a:effectRef idx="0">
            <a:schemeClr val="accent6"/>
          </a:effectRef>
          <a:fontRef idx="minor">
            <a:schemeClr val="dk1"/>
          </a:fontRef>
        </p:style>
        <p:txBody>
          <a:bodyPr/>
          <a:lstStyle/>
          <a:p>
            <a:r>
              <a:rPr lang="en-US" dirty="0">
                <a:latin typeface="Times New Roman" panose="02020603050405020304" charset="0"/>
                <a:cs typeface="Times New Roman" panose="02020603050405020304" charset="0"/>
              </a:rPr>
              <a:t>Đề tài</a:t>
            </a:r>
            <a:endParaRPr lang="en-US" dirty="0">
              <a:latin typeface="Times New Roman" panose="02020603050405020304" charset="0"/>
              <a:cs typeface="Times New Roman" panose="02020603050405020304" charset="0"/>
            </a:endParaRPr>
          </a:p>
          <a:p>
            <a:r>
              <a:rPr lang="en-US" b="1" dirty="0">
                <a:latin typeface="Times New Roman" panose="02020603050405020304" charset="0"/>
                <a:cs typeface="Times New Roman" panose="02020603050405020304" charset="0"/>
              </a:rPr>
              <a:t>QUẢN LÝ NHÀ SÁCH</a:t>
            </a:r>
            <a:endParaRPr lang="en-US" dirty="0">
              <a:latin typeface="Times New Roman" panose="02020603050405020304" charset="0"/>
              <a:cs typeface="Times New Roman" panose="02020603050405020304" charset="0"/>
            </a:endParaRPr>
          </a:p>
          <a:p>
            <a:endParaRPr lang="en-US" dirty="0">
              <a:latin typeface="Times New Roman" panose="02020603050405020304" charset="0"/>
              <a:cs typeface="Times New Roman" panose="02020603050405020304" charset="0"/>
            </a:endParaRPr>
          </a:p>
        </p:txBody>
      </p:sp>
      <p:sp>
        <p:nvSpPr>
          <p:cNvPr id="2" name="Title 1"/>
          <p:cNvSpPr>
            <a:spLocks noGrp="1"/>
          </p:cNvSpPr>
          <p:nvPr>
            <p:ph type="ctrTitle"/>
          </p:nvPr>
        </p:nvSpPr>
        <p:spPr>
          <a:xfrm>
            <a:off x="827405" y="188595"/>
            <a:ext cx="7772400" cy="951865"/>
          </a:xfrm>
        </p:spPr>
        <p:txBody>
          <a:bodyPr>
            <a:normAutofit/>
          </a:bodyPr>
          <a:lstStyle/>
          <a:p>
            <a:r>
              <a:rPr lang="vi-VN" sz="2000" dirty="0" smtClean="0">
                <a:solidFill>
                  <a:schemeClr val="tx1"/>
                </a:solidFill>
                <a:latin typeface="Times New Roman" panose="02020603050405020304" charset="0"/>
                <a:cs typeface="Times New Roman" panose="02020603050405020304" charset="0"/>
              </a:rPr>
              <a:t>TRƯỜNG ĐẠI HỌC CÔNG NGHI</a:t>
            </a:r>
            <a:r>
              <a:rPr altLang="vi-VN" sz="2000" dirty="0" smtClean="0">
                <a:solidFill>
                  <a:schemeClr val="tx1"/>
                </a:solidFill>
                <a:latin typeface="Times New Roman" panose="02020603050405020304" charset="0"/>
                <a:cs typeface="Times New Roman" panose="02020603050405020304" charset="0"/>
              </a:rPr>
              <a:t>Ệ</a:t>
            </a:r>
            <a:r>
              <a:rPr lang="vi-VN" sz="2000" dirty="0" smtClean="0">
                <a:solidFill>
                  <a:schemeClr val="tx1"/>
                </a:solidFill>
                <a:latin typeface="Times New Roman" panose="02020603050405020304" charset="0"/>
                <a:cs typeface="Times New Roman" panose="02020603050405020304" charset="0"/>
              </a:rPr>
              <a:t>P THỰC PHẨM TP. H</a:t>
            </a:r>
            <a:r>
              <a:rPr lang="en-US" sz="2000" dirty="0" smtClean="0">
                <a:solidFill>
                  <a:schemeClr val="tx1"/>
                </a:solidFill>
                <a:latin typeface="Times New Roman" panose="02020603050405020304" charset="0"/>
                <a:cs typeface="Times New Roman" panose="02020603050405020304" charset="0"/>
              </a:rPr>
              <a:t>CM</a:t>
            </a:r>
            <a:br>
              <a:rPr lang="en-US" sz="2000" dirty="0" smtClean="0">
                <a:solidFill>
                  <a:schemeClr val="tx1"/>
                </a:solidFill>
                <a:latin typeface="Times New Roman" panose="02020603050405020304" charset="0"/>
                <a:cs typeface="Times New Roman" panose="02020603050405020304" charset="0"/>
              </a:rPr>
            </a:br>
            <a:r>
              <a:rPr lang="en-US" sz="2000" dirty="0" err="1" smtClean="0">
                <a:solidFill>
                  <a:schemeClr val="tx1"/>
                </a:solidFill>
                <a:latin typeface="Times New Roman" panose="02020603050405020304" charset="0"/>
                <a:cs typeface="Times New Roman" panose="02020603050405020304" charset="0"/>
              </a:rPr>
              <a:t>Khoa</a:t>
            </a:r>
            <a:r>
              <a:rPr lang="en-US" sz="2000" dirty="0" smtClean="0">
                <a:solidFill>
                  <a:schemeClr val="tx1"/>
                </a:solidFill>
                <a:latin typeface="Times New Roman" panose="02020603050405020304" charset="0"/>
                <a:cs typeface="Times New Roman" panose="02020603050405020304" charset="0"/>
              </a:rPr>
              <a:t> </a:t>
            </a:r>
            <a:r>
              <a:rPr lang="en-US" sz="2000" dirty="0" err="1" smtClean="0">
                <a:solidFill>
                  <a:schemeClr val="tx1"/>
                </a:solidFill>
                <a:latin typeface="Times New Roman" panose="02020603050405020304" charset="0"/>
                <a:cs typeface="Times New Roman" panose="02020603050405020304" charset="0"/>
              </a:rPr>
              <a:t>Công</a:t>
            </a:r>
            <a:r>
              <a:rPr lang="en-US" sz="2000" dirty="0" smtClean="0">
                <a:solidFill>
                  <a:schemeClr val="tx1"/>
                </a:solidFill>
                <a:latin typeface="Times New Roman" panose="02020603050405020304" charset="0"/>
                <a:cs typeface="Times New Roman" panose="02020603050405020304" charset="0"/>
              </a:rPr>
              <a:t> </a:t>
            </a:r>
            <a:r>
              <a:rPr lang="en-US" sz="2000" dirty="0" err="1" smtClean="0">
                <a:solidFill>
                  <a:schemeClr val="tx1"/>
                </a:solidFill>
                <a:latin typeface="Times New Roman" panose="02020603050405020304" charset="0"/>
                <a:cs typeface="Times New Roman" panose="02020603050405020304" charset="0"/>
              </a:rPr>
              <a:t>nghệ</a:t>
            </a:r>
            <a:r>
              <a:rPr lang="en-US" sz="2000" dirty="0" smtClean="0">
                <a:solidFill>
                  <a:schemeClr val="tx1"/>
                </a:solidFill>
                <a:latin typeface="Times New Roman" panose="02020603050405020304" charset="0"/>
                <a:cs typeface="Times New Roman" panose="02020603050405020304" charset="0"/>
              </a:rPr>
              <a:t> </a:t>
            </a:r>
            <a:r>
              <a:rPr lang="en-US" sz="2000" dirty="0" err="1" smtClean="0">
                <a:solidFill>
                  <a:schemeClr val="tx1"/>
                </a:solidFill>
                <a:latin typeface="Times New Roman" panose="02020603050405020304" charset="0"/>
                <a:cs typeface="Times New Roman" panose="02020603050405020304" charset="0"/>
              </a:rPr>
              <a:t>thông</a:t>
            </a:r>
            <a:r>
              <a:rPr lang="en-US" sz="2000" dirty="0" smtClean="0">
                <a:solidFill>
                  <a:schemeClr val="tx1"/>
                </a:solidFill>
                <a:latin typeface="Times New Roman" panose="02020603050405020304" charset="0"/>
                <a:cs typeface="Times New Roman" panose="02020603050405020304" charset="0"/>
              </a:rPr>
              <a:t> tin</a:t>
            </a:r>
            <a:endParaRPr lang="en-US" sz="2000" dirty="0">
              <a:solidFill>
                <a:schemeClr val="tx1"/>
              </a:solidFill>
              <a:latin typeface="Times New Roman" panose="02020603050405020304" charset="0"/>
              <a:cs typeface="Times New Roman" panose="02020603050405020304" charset="0"/>
            </a:endParaRPr>
          </a:p>
        </p:txBody>
      </p:sp>
      <p:sp>
        <p:nvSpPr>
          <p:cNvPr id="5" name="Text Box 4"/>
          <p:cNvSpPr txBox="1"/>
          <p:nvPr/>
        </p:nvSpPr>
        <p:spPr>
          <a:xfrm>
            <a:off x="827405" y="1745615"/>
            <a:ext cx="4533265" cy="829945"/>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p>
            <a:r>
              <a:rPr lang="en-US" sz="2400" b="1">
                <a:latin typeface="Times New Roman" panose="02020603050405020304" charset="0"/>
                <a:cs typeface="Times New Roman" panose="02020603050405020304" charset="0"/>
              </a:rPr>
              <a:t>Báo cáo</a:t>
            </a:r>
            <a:endParaRPr lang="en-US" sz="2400" b="1">
              <a:latin typeface="Times New Roman" panose="02020603050405020304" charset="0"/>
              <a:cs typeface="Times New Roman" panose="02020603050405020304" charset="0"/>
            </a:endParaRPr>
          </a:p>
          <a:p>
            <a:r>
              <a:rPr lang="en-US" sz="2400" b="1">
                <a:latin typeface="Times New Roman" panose="02020603050405020304" charset="0"/>
                <a:cs typeface="Times New Roman" panose="02020603050405020304" charset="0"/>
              </a:rPr>
              <a:t>Lập trình Winform</a:t>
            </a:r>
            <a:endParaRPr lang="en-US" sz="2400" b="1">
              <a:latin typeface="Times New Roman" panose="02020603050405020304" charset="0"/>
              <a:cs typeface="Times New Roman" panose="02020603050405020304" charset="0"/>
            </a:endParaRPr>
          </a:p>
        </p:txBody>
      </p:sp>
      <p:pic>
        <p:nvPicPr>
          <p:cNvPr id="4" name="Picture -2147482623" descr="Description: HÃ¬nh áº£nh cÃ³ liÃªn quan"/>
          <p:cNvPicPr>
            <a:picLocks noChangeAspect="1"/>
          </p:cNvPicPr>
          <p:nvPr/>
        </p:nvPicPr>
        <p:blipFill>
          <a:blip r:embed="rId1"/>
          <a:srcRect l="13158" t="17049" r="13158" b="14754"/>
          <a:stretch>
            <a:fillRect/>
          </a:stretch>
        </p:blipFill>
        <p:spPr>
          <a:xfrm>
            <a:off x="3827145" y="4214495"/>
            <a:ext cx="1533525" cy="1038225"/>
          </a:xfrm>
          <a:prstGeom prst="rect">
            <a:avLst/>
          </a:prstGeom>
          <a:noFill/>
          <a:ln w="9525">
            <a:noFill/>
          </a:ln>
        </p:spPr>
      </p:pic>
      <p:pic>
        <p:nvPicPr>
          <p:cNvPr id="6" name="Picture -2147482624" descr="logo vector"/>
          <p:cNvPicPr>
            <a:picLocks noChangeAspect="1"/>
          </p:cNvPicPr>
          <p:nvPr/>
        </p:nvPicPr>
        <p:blipFill>
          <a:blip r:embed="rId2"/>
          <a:stretch>
            <a:fillRect/>
          </a:stretch>
        </p:blipFill>
        <p:spPr>
          <a:xfrm>
            <a:off x="448945" y="188595"/>
            <a:ext cx="956945" cy="951865"/>
          </a:xfrm>
          <a:prstGeom prst="rect">
            <a:avLst/>
          </a:prstGeom>
          <a:noFill/>
          <a:ln w="9525">
            <a:noFill/>
          </a:ln>
        </p:spPr>
      </p:pic>
      <p:sp>
        <p:nvSpPr>
          <p:cNvPr id="7" name="Text Box 6"/>
          <p:cNvSpPr txBox="1"/>
          <p:nvPr/>
        </p:nvSpPr>
        <p:spPr>
          <a:xfrm>
            <a:off x="5650230" y="6052820"/>
            <a:ext cx="3230245" cy="398780"/>
          </a:xfrm>
          <a:prstGeom prst="rect">
            <a:avLst/>
          </a:prstGeom>
          <a:noFill/>
        </p:spPr>
        <p:txBody>
          <a:bodyPr wrap="square" rtlCol="0">
            <a:spAutoFit/>
          </a:bodyPr>
          <a:p>
            <a:r>
              <a:rPr lang="en-US" sz="2000" b="1">
                <a:latin typeface="Times New Roman" panose="02020603050405020304" charset="0"/>
                <a:cs typeface="Times New Roman" panose="02020603050405020304" charset="0"/>
              </a:rPr>
              <a:t>GVHD: Lâm Thị Họa Mi</a:t>
            </a:r>
            <a:endParaRPr lang="en-US" sz="2000" b="1">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p>
            <a:fld id="{18BCA85D-CA18-4857-BD34-F61D35080FE2}" type="slidenum">
              <a:rPr lang="en-US" smtClean="0"/>
            </a:fld>
            <a:endParaRPr lang="en-US"/>
          </a:p>
        </p:txBody>
      </p:sp>
      <p:sp>
        <p:nvSpPr>
          <p:cNvPr id="6" name="Title 5"/>
          <p:cNvSpPr>
            <a:spLocks noGrp="1"/>
          </p:cNvSpPr>
          <p:nvPr>
            <p:ph type="title"/>
          </p:nvPr>
        </p:nvSpPr>
        <p:spPr>
          <a:xfrm>
            <a:off x="914400" y="593725"/>
            <a:ext cx="7772400" cy="692785"/>
          </a:xfrm>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p>
            <a:r>
              <a:rPr lang="en-US">
                <a:latin typeface="Times New Roman" panose="02020603050405020304" charset="0"/>
                <a:cs typeface="Times New Roman" panose="02020603050405020304" charset="0"/>
              </a:rPr>
              <a:t>Form main</a:t>
            </a:r>
            <a:endParaRPr lang="en-US">
              <a:latin typeface="Times New Roman" panose="02020603050405020304" charset="0"/>
              <a:cs typeface="Times New Roman" panose="02020603050405020304" charset="0"/>
            </a:endParaRPr>
          </a:p>
        </p:txBody>
      </p:sp>
      <p:pic>
        <p:nvPicPr>
          <p:cNvPr id="2" name="Content Placeholder -2147482618"/>
          <p:cNvPicPr>
            <a:picLocks noChangeAspect="1"/>
          </p:cNvPicPr>
          <p:nvPr>
            <p:ph sz="quarter" idx="1"/>
          </p:nvPr>
        </p:nvPicPr>
        <p:blipFill>
          <a:blip r:embed="rId1"/>
          <a:srcRect l="25310" t="19804" r="25296" b="25465"/>
          <a:stretch>
            <a:fillRect/>
          </a:stretch>
        </p:blipFill>
        <p:spPr>
          <a:xfrm>
            <a:off x="760730" y="1430655"/>
            <a:ext cx="7772400" cy="4662170"/>
          </a:xfrm>
          <a:prstGeom prst="rect">
            <a:avLst/>
          </a:prstGeom>
          <a:noFill/>
          <a:ln w="9525">
            <a:noFill/>
          </a:ln>
        </p:spPr>
      </p:pic>
    </p:spTree>
  </p:cSld>
  <p:clrMapOvr>
    <a:masterClrMapping/>
  </p:clrMapOvr>
  <p:transition>
    <p:cover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p>
            <a:fld id="{18BCA85D-CA18-4857-BD34-F61D35080FE2}" type="slidenum">
              <a:rPr lang="en-US" smtClean="0"/>
            </a:fld>
            <a:endParaRPr lang="en-US"/>
          </a:p>
        </p:txBody>
      </p:sp>
      <p:sp>
        <p:nvSpPr>
          <p:cNvPr id="6" name="Title 5"/>
          <p:cNvSpPr>
            <a:spLocks noGrp="1"/>
          </p:cNvSpPr>
          <p:nvPr>
            <p:ph type="title"/>
          </p:nvPr>
        </p:nvSpPr>
        <p:spPr>
          <a:xfrm>
            <a:off x="914400" y="593725"/>
            <a:ext cx="7772400" cy="692785"/>
          </a:xfrm>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lstStyle/>
          <a:p>
            <a:r>
              <a:rPr lang="en-US">
                <a:latin typeface="Times New Roman" panose="02020603050405020304" charset="0"/>
                <a:cs typeface="Times New Roman" panose="02020603050405020304" charset="0"/>
              </a:rPr>
              <a:t>Form danh mục sách</a:t>
            </a:r>
            <a:endParaRPr lang="en-US">
              <a:latin typeface="Times New Roman" panose="02020603050405020304" charset="0"/>
              <a:cs typeface="Times New Roman" panose="02020603050405020304" charset="0"/>
            </a:endParaRPr>
          </a:p>
        </p:txBody>
      </p:sp>
      <p:pic>
        <p:nvPicPr>
          <p:cNvPr id="5" name="Content Placeholder 4"/>
          <p:cNvPicPr>
            <a:picLocks noChangeAspect="1"/>
          </p:cNvPicPr>
          <p:nvPr>
            <p:ph sz="quarter" idx="1"/>
          </p:nvPr>
        </p:nvPicPr>
        <p:blipFill>
          <a:blip r:embed="rId1"/>
          <a:srcRect l="20040" t="8848" r="19682" b="13839"/>
          <a:stretch>
            <a:fillRect/>
          </a:stretch>
        </p:blipFill>
        <p:spPr>
          <a:xfrm>
            <a:off x="720090" y="1374140"/>
            <a:ext cx="7704455" cy="5186045"/>
          </a:xfrm>
          <a:prstGeom prst="rect">
            <a:avLst/>
          </a:prstGeom>
        </p:spPr>
      </p:pic>
    </p:spTree>
  </p:cSld>
  <p:clrMapOvr>
    <a:masterClrMapping/>
  </p:clrMapOvr>
  <p:transition>
    <p:pull dir="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18BCA85D-CA18-4857-BD34-F61D35080FE2}" type="slidenum">
              <a:rPr lang="en-US" smtClean="0"/>
            </a:fld>
            <a:endParaRPr lang="en-US"/>
          </a:p>
        </p:txBody>
      </p:sp>
      <p:pic>
        <p:nvPicPr>
          <p:cNvPr id="2" name="Content Placeholder -2147482616"/>
          <p:cNvPicPr>
            <a:picLocks noChangeAspect="1"/>
          </p:cNvPicPr>
          <p:nvPr>
            <p:ph sz="quarter" idx="1"/>
          </p:nvPr>
        </p:nvPicPr>
        <p:blipFill>
          <a:blip r:embed="rId1"/>
          <a:srcRect l="17062" t="21814" r="17091" b="27443"/>
          <a:stretch>
            <a:fillRect/>
          </a:stretch>
        </p:blipFill>
        <p:spPr>
          <a:xfrm>
            <a:off x="603250" y="1579880"/>
            <a:ext cx="8082915" cy="3698875"/>
          </a:xfrm>
          <a:prstGeom prst="rect">
            <a:avLst/>
          </a:prstGeom>
          <a:noFill/>
          <a:ln w="9525">
            <a:noFill/>
          </a:ln>
        </p:spPr>
      </p:pic>
      <p:sp>
        <p:nvSpPr>
          <p:cNvPr id="6" name="Title 5"/>
          <p:cNvSpPr>
            <a:spLocks noGrp="1"/>
          </p:cNvSpPr>
          <p:nvPr>
            <p:ph type="title"/>
          </p:nvPr>
        </p:nvSpPr>
        <p:spPr>
          <a:xfrm>
            <a:off x="914400" y="593725"/>
            <a:ext cx="7772400" cy="692785"/>
          </a:xfrm>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p>
            <a:r>
              <a:rPr lang="en-US">
                <a:latin typeface="Times New Roman" panose="02020603050405020304" charset="0"/>
                <a:cs typeface="Times New Roman" panose="02020603050405020304" charset="0"/>
              </a:rPr>
              <a:t>Form thông tin sách</a:t>
            </a:r>
            <a:endParaRPr lang="en-US">
              <a:latin typeface="Times New Roman" panose="02020603050405020304" charset="0"/>
              <a:cs typeface="Times New Roman" panose="02020603050405020304" charset="0"/>
            </a:endParaRPr>
          </a:p>
        </p:txBody>
      </p:sp>
    </p:spTree>
  </p:cSld>
  <p:clrMapOvr>
    <a:masterClrMapping/>
  </p:clrMapOvr>
  <p:transition>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18BCA85D-CA18-4857-BD34-F61D35080FE2}" type="slidenum">
              <a:rPr lang="en-US" smtClean="0"/>
            </a:fld>
            <a:endParaRPr lang="en-US"/>
          </a:p>
        </p:txBody>
      </p:sp>
      <p:sp>
        <p:nvSpPr>
          <p:cNvPr id="6" name="Title 5"/>
          <p:cNvSpPr>
            <a:spLocks noGrp="1"/>
          </p:cNvSpPr>
          <p:nvPr>
            <p:ph type="title"/>
          </p:nvPr>
        </p:nvSpPr>
        <p:spPr>
          <a:xfrm>
            <a:off x="914400" y="593725"/>
            <a:ext cx="7772400" cy="692785"/>
          </a:xfrm>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lstStyle/>
          <a:p>
            <a:r>
              <a:rPr lang="en-US">
                <a:latin typeface="Times New Roman" panose="02020603050405020304" charset="0"/>
                <a:cs typeface="Times New Roman" panose="02020603050405020304" charset="0"/>
              </a:rPr>
              <a:t>Form hóa đơn bán sách</a:t>
            </a:r>
            <a:endParaRPr lang="en-US">
              <a:latin typeface="Times New Roman" panose="02020603050405020304" charset="0"/>
              <a:cs typeface="Times New Roman" panose="02020603050405020304" charset="0"/>
            </a:endParaRPr>
          </a:p>
        </p:txBody>
      </p:sp>
      <p:pic>
        <p:nvPicPr>
          <p:cNvPr id="2" name="Content Placeholder -2147482617"/>
          <p:cNvPicPr>
            <a:picLocks noChangeAspect="1"/>
          </p:cNvPicPr>
          <p:nvPr>
            <p:ph sz="quarter" idx="1"/>
          </p:nvPr>
        </p:nvPicPr>
        <p:blipFill>
          <a:blip r:embed="rId1"/>
          <a:srcRect l="6073" t="10416" r="6017" b="15941"/>
          <a:stretch>
            <a:fillRect/>
          </a:stretch>
        </p:blipFill>
        <p:spPr>
          <a:xfrm>
            <a:off x="261620" y="1369695"/>
            <a:ext cx="8621395" cy="4670425"/>
          </a:xfrm>
          <a:prstGeom prst="rect">
            <a:avLst/>
          </a:prstGeom>
          <a:noFill/>
          <a:ln w="9525">
            <a:noFill/>
          </a:ln>
        </p:spPr>
      </p:pic>
    </p:spTree>
  </p:cSld>
  <p:clrMapOvr>
    <a:masterClrMapping/>
  </p:clrMapOvr>
  <p:transition>
    <p:cover dir="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quarter" idx="1"/>
          </p:nvPr>
        </p:nvSpPr>
        <p:spPr>
          <a:xfrm>
            <a:off x="467995" y="1417955"/>
            <a:ext cx="7772400" cy="4572000"/>
          </a:xfrm>
        </p:spPr>
        <p:txBody>
          <a:bodyPr>
            <a:normAutofit lnSpcReduction="10000"/>
          </a:bodyPr>
          <a:p>
            <a:pPr algn="just"/>
            <a:endParaRPr lang="en-US">
              <a:latin typeface="Times New Roman" panose="02020603050405020304" charset="0"/>
              <a:cs typeface="Times New Roman" panose="02020603050405020304" charset="0"/>
            </a:endParaRPr>
          </a:p>
          <a:p>
            <a:pPr algn="just">
              <a:buFont typeface="Wingdings" panose="05000000000000000000" charset="0"/>
              <a:buChar char="ü"/>
            </a:pPr>
            <a:r>
              <a:rPr lang="en-US">
                <a:latin typeface="Times New Roman" panose="02020603050405020304" charset="0"/>
                <a:cs typeface="Times New Roman" panose="02020603050405020304" charset="0"/>
              </a:rPr>
              <a:t>B</a:t>
            </a:r>
            <a:r>
              <a:rPr lang="en-US">
                <a:latin typeface="Times New Roman" panose="02020603050405020304" charset="0"/>
                <a:cs typeface="Times New Roman" panose="02020603050405020304" charset="0"/>
                <a:sym typeface="+mn-ea"/>
              </a:rPr>
              <a:t>áo cáo cơ bản đã hoàn thành được một số yêu cầu cần thiết của đề tài.</a:t>
            </a:r>
            <a:endParaRPr lang="en-US">
              <a:latin typeface="Times New Roman" panose="02020603050405020304" charset="0"/>
              <a:cs typeface="Times New Roman" panose="02020603050405020304" charset="0"/>
            </a:endParaRPr>
          </a:p>
          <a:p>
            <a:pPr algn="just">
              <a:buFont typeface="Wingdings" panose="05000000000000000000" charset="0"/>
              <a:buChar char="ü"/>
            </a:pPr>
            <a:r>
              <a:rPr lang="en-US">
                <a:latin typeface="Times New Roman" panose="02020603050405020304" charset="0"/>
                <a:cs typeface="Times New Roman" panose="02020603050405020304" charset="0"/>
              </a:rPr>
              <a:t>Do thời gian khá ngắn, cũng như trình độ chuyên môn và kinh nghiệm của nhóm còn nhiều hạn chế nên báo cáo không tránh khỏi nhiều thiếu sót, rất mong nhận được sự góp ý của (thầy) cô.</a:t>
            </a:r>
            <a:endParaRPr lang="en-US">
              <a:latin typeface="Times New Roman" panose="02020603050405020304" charset="0"/>
              <a:cs typeface="Times New Roman" panose="02020603050405020304" charset="0"/>
            </a:endParaRPr>
          </a:p>
        </p:txBody>
      </p:sp>
      <p:sp>
        <p:nvSpPr>
          <p:cNvPr id="4" name="Slide Number Placeholder 3"/>
          <p:cNvSpPr>
            <a:spLocks noGrp="1"/>
          </p:cNvSpPr>
          <p:nvPr>
            <p:ph type="sldNum" sz="quarter" idx="12"/>
          </p:nvPr>
        </p:nvSpPr>
        <p:spPr/>
        <p:txBody>
          <a:bodyPr/>
          <a:p>
            <a:fld id="{18BCA85D-CA18-4857-BD34-F61D35080FE2}" type="slidenum">
              <a:rPr lang="en-US" smtClean="0"/>
            </a:fld>
            <a:endParaRPr lang="en-US"/>
          </a:p>
        </p:txBody>
      </p:sp>
      <p:sp>
        <p:nvSpPr>
          <p:cNvPr id="6" name="Title 5"/>
          <p:cNvSpPr>
            <a:spLocks noGrp="1"/>
          </p:cNvSpPr>
          <p:nvPr/>
        </p:nvSpPr>
        <p:spPr>
          <a:xfrm>
            <a:off x="914400" y="593725"/>
            <a:ext cx="7772400" cy="6927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bIns="91440" anchor="b" anchorCtr="0">
            <a:normAutofit fontScale="90000"/>
          </a:bodyPr>
          <a:lstStyle>
            <a:lvl1pPr algn="l" rtl="0" eaLnBrk="1" latinLnBrk="0" hangingPunct="1">
              <a:spcBef>
                <a:spcPct val="0"/>
              </a:spcBef>
              <a:buNone/>
              <a:defRPr kumimoji="0" sz="4000" kern="1200">
                <a:solidFill>
                  <a:schemeClr val="lt1"/>
                </a:solidFill>
                <a:latin typeface="+mj-lt"/>
                <a:ea typeface="+mj-ea"/>
                <a:cs typeface="+mj-cs"/>
              </a:defRPr>
            </a:lvl1pPr>
          </a:lstStyle>
          <a:p>
            <a:r>
              <a:rPr lang="en-US">
                <a:latin typeface="Times New Roman" panose="02020603050405020304" charset="0"/>
                <a:cs typeface="Times New Roman" panose="02020603050405020304" charset="0"/>
              </a:rPr>
              <a:t>Kết luận</a:t>
            </a:r>
            <a:endParaRPr lang="en-US">
              <a:latin typeface="Times New Roman" panose="02020603050405020304" charset="0"/>
              <a:cs typeface="Times New Roman" panose="02020603050405020304" charset="0"/>
            </a:endParaRPr>
          </a:p>
        </p:txBody>
      </p:sp>
    </p:spTree>
  </p:cSld>
  <p:clrMapOvr>
    <a:masterClrMapping/>
  </p:clrMapOvr>
  <p:transition>
    <p:zoom dir="in"/>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quarter" idx="1"/>
          </p:nvPr>
        </p:nvSpPr>
        <p:spPr>
          <a:xfrm>
            <a:off x="494030" y="1462405"/>
            <a:ext cx="7772400" cy="4572000"/>
          </a:xfrm>
        </p:spPr>
        <p:txBody>
          <a:bodyPr/>
          <a:p>
            <a:pPr algn="just">
              <a:buFont typeface="Wingdings" panose="05000000000000000000" charset="0"/>
              <a:buChar char="q"/>
            </a:pPr>
            <a:endParaRPr lang="en-US">
              <a:latin typeface="Times New Roman" panose="02020603050405020304" charset="0"/>
              <a:cs typeface="Times New Roman" panose="02020603050405020304" charset="0"/>
              <a:sym typeface="+mn-ea"/>
            </a:endParaRPr>
          </a:p>
          <a:p>
            <a:pPr algn="just">
              <a:buFont typeface="Wingdings" panose="05000000000000000000" charset="0"/>
              <a:buChar char="q"/>
            </a:pPr>
            <a:r>
              <a:rPr lang="en-US">
                <a:latin typeface="Times New Roman" panose="02020603050405020304" charset="0"/>
                <a:cs typeface="Times New Roman" panose="02020603050405020304" charset="0"/>
                <a:sym typeface="+mn-ea"/>
              </a:rPr>
              <a:t>Áp dụng được cho những quy mô nhà sách lớn hơn.</a:t>
            </a:r>
            <a:endParaRPr lang="en-US">
              <a:latin typeface="Times New Roman" panose="02020603050405020304" charset="0"/>
              <a:cs typeface="Times New Roman" panose="02020603050405020304" charset="0"/>
              <a:sym typeface="+mn-ea"/>
            </a:endParaRPr>
          </a:p>
          <a:p>
            <a:pPr algn="just">
              <a:buFont typeface="Wingdings" panose="05000000000000000000" charset="0"/>
              <a:buChar char="q"/>
            </a:pPr>
            <a:r>
              <a:rPr lang="en-US">
                <a:latin typeface="Times New Roman" panose="02020603050405020304" charset="0"/>
                <a:cs typeface="Times New Roman" panose="02020603050405020304" charset="0"/>
                <a:sym typeface="+mn-ea"/>
              </a:rPr>
              <a:t>Thống kê những cuốn sách bán chạy nhất trong tuần, trong tháng và trong năm.</a:t>
            </a:r>
            <a:endParaRPr lang="en-US">
              <a:latin typeface="Times New Roman" panose="02020603050405020304" charset="0"/>
              <a:cs typeface="Times New Roman" panose="02020603050405020304" charset="0"/>
              <a:sym typeface="+mn-ea"/>
            </a:endParaRPr>
          </a:p>
          <a:p>
            <a:pPr algn="just">
              <a:buFont typeface="Wingdings" panose="05000000000000000000" charset="0"/>
              <a:buChar char="q"/>
            </a:pPr>
            <a:r>
              <a:rPr lang="en-US">
                <a:latin typeface="Times New Roman" panose="02020603050405020304" charset="0"/>
                <a:cs typeface="Times New Roman" panose="02020603050405020304" charset="0"/>
                <a:sym typeface="+mn-ea"/>
              </a:rPr>
              <a:t>Tính doanh thu theo từng tháng và từng năm.</a:t>
            </a:r>
            <a:endParaRPr lang="en-US">
              <a:latin typeface="Times New Roman" panose="02020603050405020304" charset="0"/>
              <a:cs typeface="Times New Roman" panose="02020603050405020304" charset="0"/>
              <a:sym typeface="+mn-ea"/>
            </a:endParaRPr>
          </a:p>
          <a:p>
            <a:pPr algn="just">
              <a:buFont typeface="Wingdings" panose="05000000000000000000" charset="0"/>
              <a:buChar char="q"/>
            </a:pPr>
            <a:r>
              <a:rPr lang="en-US">
                <a:latin typeface="Times New Roman" panose="02020603050405020304" charset="0"/>
                <a:cs typeface="Times New Roman" panose="02020603050405020304" charset="0"/>
                <a:sym typeface="+mn-ea"/>
              </a:rPr>
              <a:t>Tính lương cho nhân viên nhà sách.</a:t>
            </a:r>
            <a:endParaRPr lang="en-US">
              <a:latin typeface="Times New Roman" panose="02020603050405020304" charset="0"/>
              <a:cs typeface="Times New Roman" panose="02020603050405020304" charset="0"/>
              <a:sym typeface="+mn-ea"/>
            </a:endParaRPr>
          </a:p>
          <a:p>
            <a:pPr algn="just">
              <a:buFont typeface="Wingdings" panose="05000000000000000000" charset="0"/>
              <a:buChar char="q"/>
            </a:pPr>
            <a:r>
              <a:rPr lang="en-US">
                <a:latin typeface="Times New Roman" panose="02020603050405020304" charset="0"/>
                <a:cs typeface="Times New Roman" panose="02020603050405020304" charset="0"/>
                <a:sym typeface="+mn-ea"/>
              </a:rPr>
              <a:t>Có khuyến mãi theo các ngày sự kiện cho khách hàng.</a:t>
            </a:r>
            <a:endParaRPr lang="en-US"/>
          </a:p>
        </p:txBody>
      </p:sp>
      <p:sp>
        <p:nvSpPr>
          <p:cNvPr id="4" name="Slide Number Placeholder 3"/>
          <p:cNvSpPr>
            <a:spLocks noGrp="1"/>
          </p:cNvSpPr>
          <p:nvPr>
            <p:ph type="sldNum" sz="quarter" idx="12"/>
          </p:nvPr>
        </p:nvSpPr>
        <p:spPr/>
        <p:txBody>
          <a:bodyPr/>
          <a:p>
            <a:fld id="{18BCA85D-CA18-4857-BD34-F61D35080FE2}" type="slidenum">
              <a:rPr lang="en-US" smtClean="0"/>
            </a:fld>
            <a:endParaRPr lang="en-US"/>
          </a:p>
        </p:txBody>
      </p:sp>
      <p:sp>
        <p:nvSpPr>
          <p:cNvPr id="6" name="Title 5"/>
          <p:cNvSpPr>
            <a:spLocks noGrp="1"/>
          </p:cNvSpPr>
          <p:nvPr/>
        </p:nvSpPr>
        <p:spPr>
          <a:xfrm>
            <a:off x="914400" y="593725"/>
            <a:ext cx="7772400" cy="6927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bIns="91440" anchor="b" anchorCtr="0">
            <a:normAutofit fontScale="90000"/>
          </a:bodyPr>
          <a:lstStyle>
            <a:lvl1pPr algn="l" rtl="0" eaLnBrk="1" latinLnBrk="0" hangingPunct="1">
              <a:spcBef>
                <a:spcPct val="0"/>
              </a:spcBef>
              <a:buNone/>
              <a:defRPr kumimoji="0" sz="4000" kern="1200">
                <a:solidFill>
                  <a:schemeClr val="lt1"/>
                </a:solidFill>
                <a:latin typeface="+mj-lt"/>
                <a:ea typeface="+mj-ea"/>
                <a:cs typeface="+mj-cs"/>
              </a:defRPr>
            </a:lvl1pPr>
          </a:lstStyle>
          <a:p>
            <a:r>
              <a:rPr lang="en-US">
                <a:latin typeface="Times New Roman" panose="02020603050405020304" charset="0"/>
                <a:cs typeface="Times New Roman" panose="02020603050405020304" charset="0"/>
              </a:rPr>
              <a:t>Định hướng phát triển</a:t>
            </a:r>
            <a:endParaRPr lang="en-US">
              <a:latin typeface="Times New Roman" panose="02020603050405020304" charset="0"/>
              <a:cs typeface="Times New Roman" panose="02020603050405020304" charset="0"/>
            </a:endParaRPr>
          </a:p>
        </p:txBody>
      </p:sp>
    </p:spTree>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14400" y="730250"/>
            <a:ext cx="7772400" cy="687705"/>
          </a:xfrm>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p>
            <a:r>
              <a:rPr lang="en-US">
                <a:latin typeface="Times New Roman" panose="02020603050405020304" charset="0"/>
                <a:cs typeface="Times New Roman" panose="02020603050405020304" charset="0"/>
              </a:rPr>
              <a:t>Danh sách thành viên nhóm</a:t>
            </a:r>
            <a:endParaRPr lang="en-US">
              <a:latin typeface="Times New Roman" panose="02020603050405020304" charset="0"/>
              <a:cs typeface="Times New Roman" panose="02020603050405020304" charset="0"/>
            </a:endParaRPr>
          </a:p>
        </p:txBody>
      </p:sp>
      <p:sp>
        <p:nvSpPr>
          <p:cNvPr id="3" name="Content Placeholder 2"/>
          <p:cNvSpPr>
            <a:spLocks noGrp="1"/>
          </p:cNvSpPr>
          <p:nvPr>
            <p:ph sz="quarter" idx="1"/>
          </p:nvPr>
        </p:nvSpPr>
        <p:spPr>
          <a:xfrm>
            <a:off x="1890395" y="2402205"/>
            <a:ext cx="4155440" cy="1717675"/>
          </a:xfrm>
        </p:spPr>
        <p:txBody>
          <a:bodyPr/>
          <a:p>
            <a:pPr>
              <a:buFont typeface="Wingdings" panose="05000000000000000000" charset="0"/>
              <a:buChar char="ü"/>
            </a:pPr>
            <a:r>
              <a:rPr lang="en-US">
                <a:latin typeface="Times New Roman" panose="02020603050405020304" charset="0"/>
                <a:cs typeface="Times New Roman" panose="02020603050405020304" charset="0"/>
              </a:rPr>
              <a:t>Hoàng Mạnh Cường</a:t>
            </a:r>
            <a:endParaRPr lang="en-US">
              <a:latin typeface="Times New Roman" panose="02020603050405020304" charset="0"/>
              <a:cs typeface="Times New Roman" panose="02020603050405020304" charset="0"/>
            </a:endParaRPr>
          </a:p>
          <a:p>
            <a:pPr>
              <a:buFont typeface="Wingdings" panose="05000000000000000000" charset="0"/>
              <a:buChar char="ü"/>
            </a:pPr>
            <a:r>
              <a:rPr lang="en-US">
                <a:latin typeface="Times New Roman" panose="02020603050405020304" charset="0"/>
                <a:cs typeface="Times New Roman" panose="02020603050405020304" charset="0"/>
              </a:rPr>
              <a:t>Nguyễn Huỳnh Bá Huy</a:t>
            </a:r>
            <a:endParaRPr lang="en-US">
              <a:latin typeface="Times New Roman" panose="02020603050405020304" charset="0"/>
              <a:cs typeface="Times New Roman" panose="02020603050405020304" charset="0"/>
            </a:endParaRPr>
          </a:p>
          <a:p>
            <a:pPr>
              <a:buFont typeface="Wingdings" panose="05000000000000000000" charset="0"/>
              <a:buChar char="ü"/>
            </a:pPr>
            <a:r>
              <a:rPr lang="en-US">
                <a:latin typeface="Times New Roman" panose="02020603050405020304" charset="0"/>
                <a:cs typeface="Times New Roman" panose="02020603050405020304" charset="0"/>
              </a:rPr>
              <a:t>Nguyễn Ngọc Tuấn Khôi</a:t>
            </a:r>
            <a:endParaRPr lang="en-US">
              <a:latin typeface="Times New Roman" panose="02020603050405020304" charset="0"/>
              <a:cs typeface="Times New Roman" panose="02020603050405020304" charset="0"/>
            </a:endParaRPr>
          </a:p>
        </p:txBody>
      </p:sp>
      <p:sp>
        <p:nvSpPr>
          <p:cNvPr id="4" name="Slide Number Placeholder 3"/>
          <p:cNvSpPr>
            <a:spLocks noGrp="1"/>
          </p:cNvSpPr>
          <p:nvPr>
            <p:ph type="sldNum" sz="quarter" idx="12"/>
          </p:nvPr>
        </p:nvSpPr>
        <p:spPr/>
        <p:txBody>
          <a:bodyPr/>
          <a:p>
            <a:fld id="{18BCA85D-CA18-4857-BD34-F61D35080FE2}" type="slidenum">
              <a:rPr lang="en-US" smtClean="0"/>
            </a:fld>
            <a:endParaRPr lang="en-US"/>
          </a:p>
        </p:txBody>
      </p:sp>
    </p:spTree>
  </p:cSld>
  <p:clrMapOvr>
    <a:masterClrMapping/>
  </p:clrMapOvr>
  <p:transition>
    <p:comb/>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quarter" idx="1"/>
          </p:nvPr>
        </p:nvSpPr>
        <p:spPr>
          <a:xfrm>
            <a:off x="494030" y="1417955"/>
            <a:ext cx="7772400" cy="4572000"/>
          </a:xfrm>
        </p:spPr>
        <p:txBody>
          <a:bodyPr>
            <a:normAutofit lnSpcReduction="10000"/>
          </a:bodyPr>
          <a:p>
            <a:pPr marL="514350" indent="-514350">
              <a:buAutoNum type="arabicPeriod"/>
            </a:pPr>
            <a:endParaRPr lang="en-US">
              <a:latin typeface="Times New Roman" panose="02020603050405020304" charset="0"/>
              <a:cs typeface="Times New Roman" panose="02020603050405020304" charset="0"/>
            </a:endParaRPr>
          </a:p>
          <a:p>
            <a:pPr marL="514350" indent="-514350">
              <a:buAutoNum type="arabicPeriod"/>
            </a:pPr>
            <a:r>
              <a:rPr lang="en-US">
                <a:latin typeface="Times New Roman" panose="02020603050405020304" charset="0"/>
                <a:cs typeface="Times New Roman" panose="02020603050405020304" charset="0"/>
              </a:rPr>
              <a:t>Giới thiệu đề tài.</a:t>
            </a:r>
            <a:endParaRPr lang="en-US">
              <a:latin typeface="Times New Roman" panose="02020603050405020304" charset="0"/>
              <a:cs typeface="Times New Roman" panose="02020603050405020304" charset="0"/>
            </a:endParaRPr>
          </a:p>
          <a:p>
            <a:pPr marL="514350" indent="-514350">
              <a:buAutoNum type="arabicPeriod"/>
            </a:pPr>
            <a:r>
              <a:rPr lang="en-US">
                <a:latin typeface="Times New Roman" panose="02020603050405020304" charset="0"/>
                <a:cs typeface="Times New Roman" panose="02020603050405020304" charset="0"/>
              </a:rPr>
              <a:t>Phân tích hệ thống.</a:t>
            </a:r>
            <a:endParaRPr lang="en-US">
              <a:latin typeface="Times New Roman" panose="02020603050405020304" charset="0"/>
              <a:cs typeface="Times New Roman" panose="02020603050405020304" charset="0"/>
            </a:endParaRPr>
          </a:p>
          <a:p>
            <a:pPr marL="514350" indent="-514350">
              <a:buAutoNum type="arabicPeriod"/>
            </a:pPr>
            <a:r>
              <a:rPr lang="en-US">
                <a:latin typeface="Times New Roman" panose="02020603050405020304" charset="0"/>
                <a:cs typeface="Times New Roman" panose="02020603050405020304" charset="0"/>
              </a:rPr>
              <a:t>Yêu cầu chức năng.</a:t>
            </a:r>
            <a:endParaRPr lang="en-US">
              <a:latin typeface="Times New Roman" panose="02020603050405020304" charset="0"/>
              <a:cs typeface="Times New Roman" panose="02020603050405020304" charset="0"/>
            </a:endParaRPr>
          </a:p>
          <a:p>
            <a:pPr marL="514350" indent="-514350">
              <a:buAutoNum type="arabicPeriod"/>
            </a:pPr>
            <a:r>
              <a:rPr lang="en-US">
                <a:latin typeface="Times New Roman" panose="02020603050405020304" charset="0"/>
                <a:cs typeface="Times New Roman" panose="02020603050405020304" charset="0"/>
              </a:rPr>
              <a:t>Các công việc cần làm.</a:t>
            </a:r>
            <a:endParaRPr lang="en-US">
              <a:latin typeface="Times New Roman" panose="02020603050405020304" charset="0"/>
              <a:cs typeface="Times New Roman" panose="02020603050405020304" charset="0"/>
            </a:endParaRPr>
          </a:p>
          <a:p>
            <a:pPr marL="514350" indent="-514350">
              <a:buAutoNum type="arabicPeriod"/>
            </a:pPr>
            <a:r>
              <a:rPr lang="en-US">
                <a:latin typeface="Times New Roman" panose="02020603050405020304" charset="0"/>
                <a:cs typeface="Times New Roman" panose="02020603050405020304" charset="0"/>
              </a:rPr>
              <a:t>Thiết kế database.</a:t>
            </a:r>
            <a:endParaRPr lang="en-US">
              <a:latin typeface="Times New Roman" panose="02020603050405020304" charset="0"/>
              <a:cs typeface="Times New Roman" panose="02020603050405020304" charset="0"/>
            </a:endParaRPr>
          </a:p>
          <a:p>
            <a:pPr marL="514350" indent="-514350">
              <a:buAutoNum type="arabicPeriod"/>
            </a:pPr>
            <a:r>
              <a:rPr lang="en-US">
                <a:latin typeface="Times New Roman" panose="02020603050405020304" charset="0"/>
                <a:cs typeface="Times New Roman" panose="02020603050405020304" charset="0"/>
              </a:rPr>
              <a:t>Một số form của chương trình.</a:t>
            </a:r>
            <a:endParaRPr lang="en-US">
              <a:latin typeface="Times New Roman" panose="02020603050405020304" charset="0"/>
              <a:cs typeface="Times New Roman" panose="02020603050405020304" charset="0"/>
            </a:endParaRPr>
          </a:p>
          <a:p>
            <a:pPr marL="514350" indent="-514350">
              <a:buAutoNum type="arabicPeriod"/>
            </a:pPr>
            <a:r>
              <a:rPr lang="en-US">
                <a:latin typeface="Times New Roman" panose="02020603050405020304" charset="0"/>
                <a:cs typeface="Times New Roman" panose="02020603050405020304" charset="0"/>
              </a:rPr>
              <a:t>Kết luận.</a:t>
            </a:r>
            <a:endParaRPr lang="en-US">
              <a:latin typeface="Times New Roman" panose="02020603050405020304" charset="0"/>
              <a:cs typeface="Times New Roman" panose="02020603050405020304" charset="0"/>
            </a:endParaRPr>
          </a:p>
          <a:p>
            <a:pPr marL="514350" indent="-514350">
              <a:buAutoNum type="arabicPeriod"/>
            </a:pPr>
            <a:r>
              <a:rPr lang="en-US">
                <a:latin typeface="Times New Roman" panose="02020603050405020304" charset="0"/>
                <a:cs typeface="Times New Roman" panose="02020603050405020304" charset="0"/>
              </a:rPr>
              <a:t>Định hướng phát triển.</a:t>
            </a:r>
            <a:endParaRPr lang="en-US">
              <a:latin typeface="Times New Roman" panose="02020603050405020304" charset="0"/>
              <a:cs typeface="Times New Roman" panose="02020603050405020304" charset="0"/>
            </a:endParaRPr>
          </a:p>
          <a:p>
            <a:pPr marL="514350" indent="-514350">
              <a:buAutoNum type="arabicPeriod"/>
            </a:pPr>
            <a:r>
              <a:rPr lang="en-US">
                <a:latin typeface="Times New Roman" panose="02020603050405020304" charset="0"/>
                <a:cs typeface="Times New Roman" panose="02020603050405020304" charset="0"/>
              </a:rPr>
              <a:t>Demo chương trình.</a:t>
            </a:r>
            <a:endParaRPr lang="en-US">
              <a:latin typeface="Times New Roman" panose="02020603050405020304" charset="0"/>
              <a:cs typeface="Times New Roman" panose="02020603050405020304" charset="0"/>
            </a:endParaRPr>
          </a:p>
          <a:p>
            <a:pPr marL="514350" indent="-514350"/>
            <a:endParaRPr lang="en-US"/>
          </a:p>
          <a:p>
            <a:endParaRPr lang="en-US"/>
          </a:p>
        </p:txBody>
      </p:sp>
      <p:sp>
        <p:nvSpPr>
          <p:cNvPr id="4" name="Slide Number Placeholder 3"/>
          <p:cNvSpPr>
            <a:spLocks noGrp="1"/>
          </p:cNvSpPr>
          <p:nvPr>
            <p:ph type="sldNum" sz="quarter" idx="12"/>
          </p:nvPr>
        </p:nvSpPr>
        <p:spPr/>
        <p:txBody>
          <a:bodyPr/>
          <a:p>
            <a:fld id="{18BCA85D-CA18-4857-BD34-F61D35080FE2}" type="slidenum">
              <a:rPr lang="en-US" smtClean="0"/>
            </a:fld>
            <a:endParaRPr lang="en-US"/>
          </a:p>
        </p:txBody>
      </p:sp>
      <p:sp>
        <p:nvSpPr>
          <p:cNvPr id="5" name="Title 4"/>
          <p:cNvSpPr>
            <a:spLocks noGrp="1"/>
          </p:cNvSpPr>
          <p:nvPr>
            <p:ph type="title"/>
          </p:nvPr>
        </p:nvSpPr>
        <p:spPr>
          <a:xfrm>
            <a:off x="914400" y="730250"/>
            <a:ext cx="7772400" cy="687705"/>
          </a:xfrm>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p>
            <a:r>
              <a:rPr lang="en-US">
                <a:latin typeface="Times New Roman" panose="02020603050405020304" charset="0"/>
                <a:cs typeface="Times New Roman" panose="02020603050405020304" charset="0"/>
              </a:rPr>
              <a:t>Nội dung trình bày</a:t>
            </a:r>
            <a:endParaRPr lang="en-US">
              <a:latin typeface="Times New Roman" panose="02020603050405020304" charset="0"/>
              <a:cs typeface="Times New Roman" panose="02020603050405020304" charset="0"/>
            </a:endParaRP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14400" y="733425"/>
            <a:ext cx="7772400" cy="684530"/>
          </a:xfrm>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p>
            <a:r>
              <a:rPr lang="en-US">
                <a:latin typeface="Times New Roman" panose="02020603050405020304" charset="0"/>
                <a:cs typeface="Times New Roman" panose="02020603050405020304" charset="0"/>
              </a:rPr>
              <a:t>Giới thiệu đề tài</a:t>
            </a:r>
            <a:endParaRPr lang="en-US">
              <a:latin typeface="Times New Roman" panose="02020603050405020304" charset="0"/>
              <a:cs typeface="Times New Roman" panose="02020603050405020304" charset="0"/>
            </a:endParaRPr>
          </a:p>
        </p:txBody>
      </p:sp>
      <p:sp>
        <p:nvSpPr>
          <p:cNvPr id="3" name="Content Placeholder 2"/>
          <p:cNvSpPr>
            <a:spLocks noGrp="1"/>
          </p:cNvSpPr>
          <p:nvPr>
            <p:ph sz="quarter" idx="1"/>
          </p:nvPr>
        </p:nvSpPr>
        <p:spPr>
          <a:xfrm>
            <a:off x="511810" y="1579245"/>
            <a:ext cx="8174990" cy="4440555"/>
          </a:xfrm>
        </p:spPr>
        <p:txBody>
          <a:bodyPr>
            <a:normAutofit lnSpcReduction="10000"/>
          </a:bodyPr>
          <a:p>
            <a:pPr marL="0" indent="0">
              <a:buNone/>
            </a:pPr>
            <a:r>
              <a:rPr lang="en-US">
                <a:latin typeface="Times New Roman" panose="02020603050405020304" charset="0"/>
                <a:cs typeface="Times New Roman" panose="02020603050405020304" charset="0"/>
              </a:rPr>
              <a:t>Việc quản lý nhà sách gồm: </a:t>
            </a:r>
            <a:endParaRPr lang="en-US">
              <a:latin typeface="Times New Roman" panose="02020603050405020304" charset="0"/>
              <a:cs typeface="Times New Roman" panose="02020603050405020304" charset="0"/>
            </a:endParaRPr>
          </a:p>
          <a:p>
            <a:pPr>
              <a:buFont typeface="Arial" panose="020B0604020202020204" pitchFamily="34" charset="0"/>
              <a:buChar char="•"/>
            </a:pPr>
            <a:r>
              <a:rPr lang="en-US">
                <a:latin typeface="Times New Roman" panose="02020603050405020304" charset="0"/>
                <a:cs typeface="Times New Roman" panose="02020603050405020304" charset="0"/>
              </a:rPr>
              <a:t>Quản lý sách, tác giả, nhân viên</a:t>
            </a:r>
            <a:endParaRPr lang="en-US">
              <a:latin typeface="Times New Roman" panose="02020603050405020304" charset="0"/>
              <a:cs typeface="Times New Roman" panose="02020603050405020304" charset="0"/>
            </a:endParaRPr>
          </a:p>
          <a:p>
            <a:pPr>
              <a:buFont typeface="Arial" panose="020B0604020202020204" pitchFamily="34" charset="0"/>
              <a:buChar char="•"/>
            </a:pPr>
            <a:r>
              <a:rPr lang="en-US">
                <a:latin typeface="Times New Roman" panose="02020603050405020304" charset="0"/>
                <a:cs typeface="Times New Roman" panose="02020603050405020304" charset="0"/>
              </a:rPr>
              <a:t>Lập hóa đơn bán sách</a:t>
            </a:r>
            <a:endParaRPr lang="en-US">
              <a:latin typeface="Times New Roman" panose="02020603050405020304" charset="0"/>
              <a:cs typeface="Times New Roman" panose="02020603050405020304" charset="0"/>
            </a:endParaRPr>
          </a:p>
          <a:p>
            <a:pPr>
              <a:buFont typeface="Arial" panose="020B0604020202020204" pitchFamily="34" charset="0"/>
              <a:buChar char="•"/>
            </a:pPr>
            <a:r>
              <a:rPr lang="en-US">
                <a:latin typeface="Times New Roman" panose="02020603050405020304" charset="0"/>
                <a:cs typeface="Times New Roman" panose="02020603050405020304" charset="0"/>
              </a:rPr>
              <a:t>Thống kê báo cáo doanh thu...</a:t>
            </a:r>
            <a:endParaRPr lang="en-US">
              <a:latin typeface="Times New Roman" panose="02020603050405020304" charset="0"/>
              <a:cs typeface="Times New Roman" panose="02020603050405020304" charset="0"/>
            </a:endParaRPr>
          </a:p>
          <a:p>
            <a:pPr>
              <a:buFont typeface="Wingdings" panose="05000000000000000000" charset="0"/>
              <a:buChar char="Ø"/>
            </a:pPr>
            <a:r>
              <a:rPr lang="en-US">
                <a:latin typeface="Times New Roman" panose="02020603050405020304" charset="0"/>
                <a:cs typeface="Times New Roman" panose="02020603050405020304" charset="0"/>
              </a:rPr>
              <a:t>Tốn nhiều thời gian + công sức hoàn thành.</a:t>
            </a:r>
            <a:endParaRPr lang="en-US">
              <a:latin typeface="Times New Roman" panose="02020603050405020304" charset="0"/>
              <a:cs typeface="Times New Roman" panose="02020603050405020304" charset="0"/>
            </a:endParaRPr>
          </a:p>
          <a:p>
            <a:pPr>
              <a:buFont typeface="Wingdings" panose="05000000000000000000" charset="0"/>
              <a:buChar char="Ø"/>
            </a:pPr>
            <a:r>
              <a:rPr lang="en-US">
                <a:latin typeface="Times New Roman" panose="02020603050405020304" charset="0"/>
                <a:cs typeface="Times New Roman" panose="02020603050405020304" charset="0"/>
              </a:rPr>
              <a:t>Hiệu quả công việc thì thường không cao. </a:t>
            </a:r>
            <a:endParaRPr lang="en-US">
              <a:latin typeface="Times New Roman" panose="02020603050405020304" charset="0"/>
              <a:cs typeface="Times New Roman" panose="02020603050405020304" charset="0"/>
            </a:endParaRPr>
          </a:p>
          <a:p>
            <a:pPr>
              <a:buFont typeface="Wingdings" panose="05000000000000000000" charset="0"/>
              <a:buChar char="Ø"/>
            </a:pPr>
            <a:r>
              <a:rPr lang="en-US">
                <a:latin typeface="Times New Roman" panose="02020603050405020304" charset="0"/>
                <a:cs typeface="Times New Roman" panose="02020603050405020304" charset="0"/>
              </a:rPr>
              <a:t>Ảnh hưởng của cuộc cách mạng 4.0.</a:t>
            </a:r>
            <a:endParaRPr lang="en-US">
              <a:latin typeface="Times New Roman" panose="02020603050405020304" charset="0"/>
              <a:cs typeface="Times New Roman" panose="02020603050405020304" charset="0"/>
            </a:endParaRPr>
          </a:p>
          <a:p>
            <a:pPr>
              <a:buFont typeface="Wingdings" panose="05000000000000000000" charset="0"/>
              <a:buChar char="Ø"/>
            </a:pPr>
            <a:endParaRPr lang="en-US">
              <a:latin typeface="Times New Roman" panose="02020603050405020304" charset="0"/>
              <a:cs typeface="Times New Roman" panose="02020603050405020304" charset="0"/>
            </a:endParaRPr>
          </a:p>
          <a:p>
            <a:pPr>
              <a:buFont typeface="Wingdings" panose="05000000000000000000" charset="0"/>
              <a:buChar char="v"/>
            </a:pPr>
            <a:r>
              <a:rPr lang="en-US">
                <a:latin typeface="Times New Roman" panose="02020603050405020304" charset="0"/>
                <a:cs typeface="Times New Roman" panose="02020603050405020304" charset="0"/>
              </a:rPr>
              <a:t>Nhằm giải quyết những nhu cầu thực tế trên, nhóm đã quyết định chọn thực hiện đề tài Quản lý bản sách.</a:t>
            </a:r>
            <a:endParaRPr lang="en-US">
              <a:latin typeface="Times New Roman" panose="02020603050405020304" charset="0"/>
              <a:cs typeface="Times New Roman" panose="02020603050405020304" charset="0"/>
            </a:endParaRPr>
          </a:p>
        </p:txBody>
      </p:sp>
      <p:sp>
        <p:nvSpPr>
          <p:cNvPr id="4" name="Slide Number Placeholder 3"/>
          <p:cNvSpPr>
            <a:spLocks noGrp="1"/>
          </p:cNvSpPr>
          <p:nvPr>
            <p:ph type="sldNum" sz="quarter" idx="12"/>
          </p:nvPr>
        </p:nvSpPr>
        <p:spPr/>
        <p:txBody>
          <a:bodyPr/>
          <a:p>
            <a:fld id="{18BCA85D-CA18-4857-BD34-F61D35080FE2}" type="slidenum">
              <a:rPr lang="en-US" smtClean="0"/>
            </a:fld>
            <a:endParaRPr lang="en-US"/>
          </a:p>
        </p:txBody>
      </p:sp>
    </p:spTree>
  </p:cSld>
  <p:clrMapOvr>
    <a:masterClrMapping/>
  </p:clrMapOvr>
  <p:transition>
    <p:cover dir="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14400" y="548005"/>
            <a:ext cx="7772400" cy="677545"/>
          </a:xfrm>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p>
            <a:r>
              <a:rPr lang="en-US">
                <a:latin typeface="Times New Roman" panose="02020603050405020304" charset="0"/>
                <a:cs typeface="Times New Roman" panose="02020603050405020304" charset="0"/>
              </a:rPr>
              <a:t>Phân tích hệ thống</a:t>
            </a:r>
            <a:endParaRPr lang="en-US">
              <a:latin typeface="Times New Roman" panose="02020603050405020304" charset="0"/>
              <a:cs typeface="Times New Roman" panose="02020603050405020304" charset="0"/>
            </a:endParaRPr>
          </a:p>
        </p:txBody>
      </p:sp>
      <p:sp>
        <p:nvSpPr>
          <p:cNvPr id="3" name="Content Placeholder 2"/>
          <p:cNvSpPr>
            <a:spLocks noGrp="1"/>
          </p:cNvSpPr>
          <p:nvPr>
            <p:ph sz="quarter" idx="1"/>
          </p:nvPr>
        </p:nvSpPr>
        <p:spPr>
          <a:xfrm>
            <a:off x="511175" y="1576705"/>
            <a:ext cx="8175625" cy="4443095"/>
          </a:xfrm>
        </p:spPr>
        <p:txBody>
          <a:bodyPr>
            <a:normAutofit lnSpcReduction="20000"/>
          </a:bodyPr>
          <a:p>
            <a:pPr marL="0" indent="0">
              <a:buNone/>
            </a:pPr>
            <a:r>
              <a:rPr lang="en-US">
                <a:latin typeface="Times New Roman" panose="02020603050405020304" charset="0"/>
                <a:cs typeface="Times New Roman" panose="02020603050405020304" charset="0"/>
              </a:rPr>
              <a:t>Thông tin quản lý nhà sách như sau:</a:t>
            </a:r>
            <a:endParaRPr lang="en-US">
              <a:latin typeface="Times New Roman" panose="02020603050405020304" charset="0"/>
              <a:cs typeface="Times New Roman" panose="02020603050405020304" charset="0"/>
            </a:endParaRPr>
          </a:p>
          <a:p>
            <a:pPr>
              <a:buFont typeface="Arial" panose="020B0604020202020204" pitchFamily="34" charset="0"/>
              <a:buChar char="•"/>
            </a:pPr>
            <a:r>
              <a:rPr lang="en-US">
                <a:latin typeface="Times New Roman" panose="02020603050405020304" charset="0"/>
                <a:cs typeface="Times New Roman" panose="02020603050405020304" charset="0"/>
              </a:rPr>
              <a:t>Nhà sách có quy mô vừa và nhỏ.</a:t>
            </a:r>
            <a:endParaRPr lang="en-US">
              <a:latin typeface="Times New Roman" panose="02020603050405020304" charset="0"/>
              <a:cs typeface="Times New Roman" panose="02020603050405020304" charset="0"/>
            </a:endParaRPr>
          </a:p>
          <a:p>
            <a:pPr>
              <a:buFont typeface="Arial" panose="020B0604020202020204" pitchFamily="34" charset="0"/>
              <a:buChar char="•"/>
            </a:pPr>
            <a:r>
              <a:rPr lang="en-US">
                <a:latin typeface="Times New Roman" panose="02020603050405020304" charset="0"/>
                <a:cs typeface="Times New Roman" panose="02020603050405020304" charset="0"/>
              </a:rPr>
              <a:t>Nhân sự: Quản lý (chủ nhà sách), Nhân viên (để bán sách…). </a:t>
            </a:r>
            <a:endParaRPr lang="en-US">
              <a:latin typeface="Times New Roman" panose="02020603050405020304" charset="0"/>
              <a:cs typeface="Times New Roman" panose="02020603050405020304" charset="0"/>
            </a:endParaRPr>
          </a:p>
          <a:p>
            <a:pPr>
              <a:buFont typeface="Wingdings" panose="05000000000000000000" charset="0"/>
              <a:buChar char="Ø"/>
            </a:pPr>
            <a:r>
              <a:rPr lang="en-US">
                <a:latin typeface="Times New Roman" panose="02020603050405020304" charset="0"/>
                <a:cs typeface="Times New Roman" panose="02020603050405020304" charset="0"/>
              </a:rPr>
              <a:t>Quản lý được toàn quyền trong hệ thống.</a:t>
            </a:r>
            <a:endParaRPr lang="en-US">
              <a:latin typeface="Times New Roman" panose="02020603050405020304" charset="0"/>
              <a:cs typeface="Times New Roman" panose="02020603050405020304" charset="0"/>
            </a:endParaRPr>
          </a:p>
          <a:p>
            <a:pPr>
              <a:buFont typeface="Wingdings" panose="05000000000000000000" charset="0"/>
              <a:buChar char="Ø"/>
            </a:pPr>
            <a:r>
              <a:rPr lang="en-US">
                <a:latin typeface="Times New Roman" panose="02020603050405020304" charset="0"/>
                <a:cs typeface="Times New Roman" panose="02020603050405020304" charset="0"/>
              </a:rPr>
              <a:t>Nhân viên sẽ bị hạn chế một số quyền.</a:t>
            </a:r>
            <a:endParaRPr lang="en-US">
              <a:latin typeface="Times New Roman" panose="02020603050405020304" charset="0"/>
              <a:cs typeface="Times New Roman" panose="02020603050405020304" charset="0"/>
            </a:endParaRPr>
          </a:p>
          <a:p>
            <a:pPr>
              <a:buFont typeface="Wingdings" panose="05000000000000000000" charset="0"/>
              <a:buChar char="Ø"/>
            </a:pPr>
            <a:endParaRPr lang="en-US">
              <a:latin typeface="Times New Roman" panose="02020603050405020304" charset="0"/>
              <a:cs typeface="Times New Roman" panose="02020603050405020304" charset="0"/>
            </a:endParaRPr>
          </a:p>
          <a:p>
            <a:pPr>
              <a:buFont typeface="Arial" panose="020B0604020202020204" pitchFamily="34" charset="0"/>
              <a:buChar char="•"/>
            </a:pPr>
            <a:r>
              <a:rPr lang="en-US">
                <a:latin typeface="Times New Roman" panose="02020603050405020304" charset="0"/>
                <a:cs typeface="Times New Roman" panose="02020603050405020304" charset="0"/>
              </a:rPr>
              <a:t>Mỗi khách hàng khi đến mua sách thì nhân viên (có thể là quản lý) nhân viên sẽ lập hóa đơn bán sách.</a:t>
            </a:r>
            <a:endParaRPr lang="en-US">
              <a:latin typeface="Times New Roman" panose="02020603050405020304" charset="0"/>
              <a:cs typeface="Times New Roman" panose="02020603050405020304" charset="0"/>
            </a:endParaRPr>
          </a:p>
        </p:txBody>
      </p:sp>
      <p:sp>
        <p:nvSpPr>
          <p:cNvPr id="4" name="Slide Number Placeholder 3"/>
          <p:cNvSpPr>
            <a:spLocks noGrp="1"/>
          </p:cNvSpPr>
          <p:nvPr>
            <p:ph type="sldNum" sz="quarter" idx="12"/>
          </p:nvPr>
        </p:nvSpPr>
        <p:spPr/>
        <p:txBody>
          <a:bodyPr/>
          <a:p>
            <a:fld id="{18BCA85D-CA18-4857-BD34-F61D35080FE2}" type="slidenum">
              <a:rPr lang="en-US" smtClean="0"/>
            </a:fld>
            <a:endParaRPr lang="en-US"/>
          </a:p>
        </p:txBody>
      </p:sp>
    </p:spTree>
  </p:cSld>
  <p:clrMapOvr>
    <a:masterClrMapping/>
  </p:clrMapOvr>
  <p:transition>
    <p:comb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14400" y="383540"/>
            <a:ext cx="7772400" cy="710565"/>
          </a:xfrm>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p>
            <a:r>
              <a:rPr lang="en-US">
                <a:latin typeface="Times New Roman" panose="02020603050405020304" charset="0"/>
                <a:cs typeface="Times New Roman" panose="02020603050405020304" charset="0"/>
              </a:rPr>
              <a:t>Yêu cầu chức năng</a:t>
            </a:r>
            <a:endParaRPr lang="en-US">
              <a:latin typeface="Times New Roman" panose="02020603050405020304" charset="0"/>
              <a:cs typeface="Times New Roman" panose="02020603050405020304" charset="0"/>
            </a:endParaRPr>
          </a:p>
        </p:txBody>
      </p:sp>
      <p:sp>
        <p:nvSpPr>
          <p:cNvPr id="3" name="Content Placeholder 2"/>
          <p:cNvSpPr>
            <a:spLocks noGrp="1"/>
          </p:cNvSpPr>
          <p:nvPr>
            <p:ph sz="quarter" idx="1"/>
          </p:nvPr>
        </p:nvSpPr>
        <p:spPr>
          <a:xfrm>
            <a:off x="528955" y="1454150"/>
            <a:ext cx="7772400" cy="4572000"/>
          </a:xfrm>
        </p:spPr>
        <p:txBody>
          <a:bodyPr/>
          <a:p>
            <a:pPr marL="514350" indent="-514350">
              <a:buAutoNum type="arabicPeriod"/>
            </a:pPr>
            <a:r>
              <a:rPr lang="en-US">
                <a:latin typeface="Times New Roman" panose="02020603050405020304" charset="0"/>
                <a:cs typeface="Times New Roman" panose="02020603050405020304" charset="0"/>
              </a:rPr>
              <a:t>Đăng nhập được vào hệ thống quản lý nhà sách và có phân quyền người sử dụng.</a:t>
            </a:r>
            <a:endParaRPr lang="en-US">
              <a:latin typeface="Times New Roman" panose="02020603050405020304" charset="0"/>
              <a:cs typeface="Times New Roman" panose="02020603050405020304" charset="0"/>
            </a:endParaRPr>
          </a:p>
          <a:p>
            <a:pPr marL="514350" indent="-514350">
              <a:buAutoNum type="arabicPeriod"/>
            </a:pPr>
            <a:r>
              <a:rPr lang="en-US">
                <a:latin typeface="Times New Roman" panose="02020603050405020304" charset="0"/>
                <a:cs typeface="Times New Roman" panose="02020603050405020304" charset="0"/>
              </a:rPr>
              <a:t>Đăng xuất ra được hệ thống.</a:t>
            </a:r>
            <a:endParaRPr lang="en-US">
              <a:latin typeface="Times New Roman" panose="02020603050405020304" charset="0"/>
              <a:cs typeface="Times New Roman" panose="02020603050405020304" charset="0"/>
            </a:endParaRPr>
          </a:p>
          <a:p>
            <a:pPr marL="514350" indent="-514350">
              <a:buAutoNum type="arabicPeriod"/>
            </a:pPr>
            <a:r>
              <a:rPr lang="en-US">
                <a:latin typeface="Times New Roman" panose="02020603050405020304" charset="0"/>
                <a:cs typeface="Times New Roman" panose="02020603050405020304" charset="0"/>
              </a:rPr>
              <a:t>Cập nhật được danh mục tác giả, nhà xuất bản, thể loại, sách và nhân viên.</a:t>
            </a:r>
            <a:endParaRPr lang="en-US">
              <a:latin typeface="Times New Roman" panose="02020603050405020304" charset="0"/>
              <a:cs typeface="Times New Roman" panose="02020603050405020304" charset="0"/>
            </a:endParaRPr>
          </a:p>
          <a:p>
            <a:pPr marL="514350" indent="-514350">
              <a:buAutoNum type="arabicPeriod"/>
            </a:pPr>
            <a:r>
              <a:rPr lang="en-US">
                <a:latin typeface="Times New Roman" panose="02020603050405020304" charset="0"/>
                <a:cs typeface="Times New Roman" panose="02020603050405020304" charset="0"/>
              </a:rPr>
              <a:t>Tìm kiếm chọn sách.</a:t>
            </a:r>
            <a:endParaRPr lang="en-US">
              <a:latin typeface="Times New Roman" panose="02020603050405020304" charset="0"/>
              <a:cs typeface="Times New Roman" panose="02020603050405020304" charset="0"/>
            </a:endParaRPr>
          </a:p>
          <a:p>
            <a:pPr marL="514350" indent="-514350">
              <a:buAutoNum type="arabicPeriod"/>
            </a:pPr>
            <a:r>
              <a:rPr lang="en-US">
                <a:latin typeface="Times New Roman" panose="02020603050405020304" charset="0"/>
                <a:cs typeface="Times New Roman" panose="02020603050405020304" charset="0"/>
              </a:rPr>
              <a:t>Lập hóa đơn bán sách.</a:t>
            </a:r>
            <a:endParaRPr lang="en-US">
              <a:latin typeface="Times New Roman" panose="02020603050405020304" charset="0"/>
              <a:cs typeface="Times New Roman" panose="02020603050405020304" charset="0"/>
            </a:endParaRPr>
          </a:p>
        </p:txBody>
      </p:sp>
      <p:sp>
        <p:nvSpPr>
          <p:cNvPr id="4" name="Slide Number Placeholder 3"/>
          <p:cNvSpPr>
            <a:spLocks noGrp="1"/>
          </p:cNvSpPr>
          <p:nvPr>
            <p:ph type="sldNum" sz="quarter" idx="12"/>
          </p:nvPr>
        </p:nvSpPr>
        <p:spPr/>
        <p:txBody>
          <a:bodyPr/>
          <a:p>
            <a:fld id="{18BCA85D-CA18-4857-BD34-F61D35080FE2}" type="slidenum">
              <a:rPr lang="en-US" smtClean="0">
                <a:latin typeface="Times New Roman" panose="02020603050405020304" charset="0"/>
                <a:cs typeface="Times New Roman" panose="02020603050405020304" charset="0"/>
              </a:rPr>
            </a:fld>
            <a:endParaRPr lang="en-US" smtClean="0">
              <a:latin typeface="Times New Roman" panose="02020603050405020304" charset="0"/>
              <a:cs typeface="Times New Roman" panose="02020603050405020304" charset="0"/>
            </a:endParaRPr>
          </a:p>
        </p:txBody>
      </p:sp>
    </p:spTree>
  </p:cSld>
  <p:clrMapOvr>
    <a:masterClrMapping/>
  </p:clrMapOvr>
  <p:transition>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05510" y="485140"/>
            <a:ext cx="7772400" cy="661035"/>
          </a:xfrm>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p>
            <a:r>
              <a:rPr lang="en-US">
                <a:latin typeface="Times New Roman" panose="02020603050405020304" charset="0"/>
                <a:cs typeface="Times New Roman" panose="02020603050405020304" charset="0"/>
              </a:rPr>
              <a:t>Các công việc cần làm</a:t>
            </a:r>
            <a:endParaRPr lang="en-US">
              <a:latin typeface="Times New Roman" panose="02020603050405020304" charset="0"/>
              <a:cs typeface="Times New Roman" panose="02020603050405020304" charset="0"/>
            </a:endParaRPr>
          </a:p>
        </p:txBody>
      </p:sp>
      <p:sp>
        <p:nvSpPr>
          <p:cNvPr id="3" name="Content Placeholder 2"/>
          <p:cNvSpPr>
            <a:spLocks noGrp="1"/>
          </p:cNvSpPr>
          <p:nvPr>
            <p:ph sz="quarter" idx="1"/>
          </p:nvPr>
        </p:nvSpPr>
        <p:spPr>
          <a:xfrm>
            <a:off x="520065" y="1417955"/>
            <a:ext cx="7772400" cy="4572000"/>
          </a:xfrm>
        </p:spPr>
        <p:txBody>
          <a:bodyPr>
            <a:normAutofit fontScale="90000"/>
          </a:bodyPr>
          <a:p>
            <a:pPr marL="342900" indent="-342900" algn="just">
              <a:buAutoNum type="arabicPeriod"/>
            </a:pPr>
            <a:r>
              <a:rPr lang="en-US">
                <a:latin typeface="Times New Roman" panose="02020603050405020304" charset="0"/>
                <a:cs typeface="Times New Roman" panose="02020603050405020304" charset="0"/>
              </a:rPr>
              <a:t>Phân tích yêu cầu và xây dựng được CSDL NHASACH.</a:t>
            </a:r>
            <a:endParaRPr lang="en-US">
              <a:latin typeface="Times New Roman" panose="02020603050405020304" charset="0"/>
              <a:cs typeface="Times New Roman" panose="02020603050405020304" charset="0"/>
            </a:endParaRPr>
          </a:p>
          <a:p>
            <a:pPr marL="342900" indent="-342900" algn="just">
              <a:buAutoNum type="arabicPeriod"/>
            </a:pPr>
            <a:r>
              <a:rPr lang="en-US">
                <a:latin typeface="Times New Roman" panose="02020603050405020304" charset="0"/>
                <a:cs typeface="Times New Roman" panose="02020603050405020304" charset="0"/>
              </a:rPr>
              <a:t>Xây dựng form đăng nhập để đăng nhập vào hệ thống (form main) và có phân 2 quyền sử dụng: Quản lý và Nhân viên.</a:t>
            </a:r>
            <a:endParaRPr lang="en-US">
              <a:latin typeface="Times New Roman" panose="02020603050405020304" charset="0"/>
              <a:cs typeface="Times New Roman" panose="02020603050405020304" charset="0"/>
            </a:endParaRPr>
          </a:p>
          <a:p>
            <a:pPr marL="342900" indent="-342900" algn="just">
              <a:buAutoNum type="arabicPeriod"/>
            </a:pPr>
            <a:r>
              <a:rPr lang="en-US">
                <a:latin typeface="Times New Roman" panose="02020603050405020304" charset="0"/>
                <a:cs typeface="Times New Roman" panose="02020603050405020304" charset="0"/>
              </a:rPr>
              <a:t>Xây dựng form main để thể hiện các chức năng của chương trình.</a:t>
            </a:r>
            <a:endParaRPr lang="en-US">
              <a:latin typeface="Times New Roman" panose="02020603050405020304" charset="0"/>
              <a:cs typeface="Times New Roman" panose="02020603050405020304" charset="0"/>
            </a:endParaRPr>
          </a:p>
          <a:p>
            <a:pPr marL="342900" indent="-342900" algn="just">
              <a:buAutoNum type="arabicPeriod"/>
            </a:pPr>
            <a:r>
              <a:rPr lang="en-US">
                <a:latin typeface="Times New Roman" panose="02020603050405020304" charset="0"/>
                <a:cs typeface="Times New Roman" panose="02020603050405020304" charset="0"/>
              </a:rPr>
              <a:t>Xây dựng các form danh mục: tác giả, nhà xuất bản, thể loại, sách, nhân viên để cập nhật xuống CSDL.</a:t>
            </a:r>
            <a:endParaRPr lang="en-US">
              <a:latin typeface="Times New Roman" panose="02020603050405020304" charset="0"/>
              <a:cs typeface="Times New Roman" panose="02020603050405020304" charset="0"/>
            </a:endParaRPr>
          </a:p>
          <a:p>
            <a:pPr marL="342900" indent="-342900" algn="just">
              <a:buAutoNum type="arabicPeriod"/>
            </a:pPr>
            <a:r>
              <a:rPr lang="en-US">
                <a:latin typeface="Times New Roman" panose="02020603050405020304" charset="0"/>
                <a:cs typeface="Times New Roman" panose="02020603050405020304" charset="0"/>
              </a:rPr>
              <a:t>Xây dựng form tìm kiếm sách.</a:t>
            </a:r>
            <a:endParaRPr lang="en-US">
              <a:latin typeface="Times New Roman" panose="02020603050405020304" charset="0"/>
              <a:cs typeface="Times New Roman" panose="02020603050405020304" charset="0"/>
            </a:endParaRPr>
          </a:p>
          <a:p>
            <a:pPr marL="342900" indent="-342900" algn="just">
              <a:buAutoNum type="arabicPeriod"/>
            </a:pPr>
            <a:r>
              <a:rPr lang="en-US">
                <a:latin typeface="Times New Roman" panose="02020603050405020304" charset="0"/>
                <a:cs typeface="Times New Roman" panose="02020603050405020304" charset="0"/>
              </a:rPr>
              <a:t>Xây dựng form hóa đơn bán sách để bán sách cho khách hàng đến mua sách, lưu lại thông tin khách hàng vào CSDL.</a:t>
            </a:r>
            <a:endParaRPr lang="en-US">
              <a:latin typeface="Times New Roman" panose="02020603050405020304" charset="0"/>
              <a:cs typeface="Times New Roman" panose="02020603050405020304" charset="0"/>
            </a:endParaRPr>
          </a:p>
          <a:p>
            <a:pPr marL="342900" indent="-342900" algn="just">
              <a:buAutoNum type="arabicPeriod"/>
            </a:pPr>
            <a:r>
              <a:rPr lang="en-US">
                <a:latin typeface="Times New Roman" panose="02020603050405020304" charset="0"/>
                <a:cs typeface="Times New Roman" panose="02020603050405020304" charset="0"/>
              </a:rPr>
              <a:t>Tạo report hóa đơn bán sách.</a:t>
            </a:r>
            <a:endParaRPr lang="en-US">
              <a:latin typeface="Times New Roman" panose="02020603050405020304" charset="0"/>
              <a:cs typeface="Times New Roman" panose="02020603050405020304" charset="0"/>
            </a:endParaRPr>
          </a:p>
        </p:txBody>
      </p:sp>
      <p:sp>
        <p:nvSpPr>
          <p:cNvPr id="4" name="Slide Number Placeholder 3"/>
          <p:cNvSpPr>
            <a:spLocks noGrp="1"/>
          </p:cNvSpPr>
          <p:nvPr>
            <p:ph type="sldNum" sz="quarter" idx="12"/>
          </p:nvPr>
        </p:nvSpPr>
        <p:spPr/>
        <p:txBody>
          <a:bodyPr/>
          <a:p>
            <a:fld id="{18BCA85D-CA18-4857-BD34-F61D35080FE2}" type="slidenum">
              <a:rPr lang="en-US" smtClean="0"/>
            </a:fld>
            <a:endParaRPr lang="en-US"/>
          </a:p>
        </p:txBody>
      </p:sp>
    </p:spTree>
  </p:cSld>
  <p:clrMapOvr>
    <a:masterClrMapping/>
  </p:clrMapOvr>
  <p:transition>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7985"/>
            <a:ext cx="7772400" cy="706755"/>
          </a:xfrm>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lstStyle/>
          <a:p>
            <a:r>
              <a:rPr lang="en-US">
                <a:latin typeface="Times New Roman" panose="02020603050405020304" charset="0"/>
                <a:cs typeface="Times New Roman" panose="02020603050405020304" charset="0"/>
              </a:rPr>
              <a:t>Thiết kế Database</a:t>
            </a:r>
            <a:endParaRPr lang="en-US">
              <a:latin typeface="Times New Roman" panose="02020603050405020304" charset="0"/>
              <a:cs typeface="Times New Roman" panose="02020603050405020304" charset="0"/>
            </a:endParaRPr>
          </a:p>
        </p:txBody>
      </p:sp>
      <p:pic>
        <p:nvPicPr>
          <p:cNvPr id="3" name="Content Placeholder -2147482621"/>
          <p:cNvPicPr>
            <a:picLocks noChangeAspect="1"/>
          </p:cNvPicPr>
          <p:nvPr>
            <p:ph sz="quarter" idx="1"/>
          </p:nvPr>
        </p:nvPicPr>
        <p:blipFill>
          <a:blip r:embed="rId1"/>
          <a:srcRect l="28098" t="16667" r="12122" b="11575"/>
          <a:stretch>
            <a:fillRect/>
          </a:stretch>
        </p:blipFill>
        <p:spPr>
          <a:xfrm>
            <a:off x="222250" y="1163320"/>
            <a:ext cx="8699500" cy="5099685"/>
          </a:xfrm>
          <a:prstGeom prst="rect">
            <a:avLst/>
          </a:prstGeom>
          <a:noFill/>
          <a:ln w="9525">
            <a:noFill/>
          </a:ln>
        </p:spPr>
      </p:pic>
      <p:sp>
        <p:nvSpPr>
          <p:cNvPr id="4" name="Slide Number Placeholder 3"/>
          <p:cNvSpPr>
            <a:spLocks noGrp="1"/>
          </p:cNvSpPr>
          <p:nvPr>
            <p:ph type="sldNum" sz="quarter" idx="12"/>
          </p:nvPr>
        </p:nvSpPr>
        <p:spPr/>
        <p:txBody>
          <a:bodyPr/>
          <a:p>
            <a:fld id="{18BCA85D-CA18-4857-BD34-F61D35080FE2}" type="slidenum">
              <a:rPr lang="en-US" smtClean="0"/>
            </a:fld>
            <a:endParaRPr lang="en-US"/>
          </a:p>
        </p:txBody>
      </p:sp>
    </p:spTree>
  </p:cSld>
  <p:clrMapOvr>
    <a:masterClrMapping/>
  </p:clrMapOvr>
  <p:transition>
    <p:newsfla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93725"/>
            <a:ext cx="7772400" cy="692785"/>
          </a:xfrm>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lstStyle/>
          <a:p>
            <a:r>
              <a:rPr lang="en-US">
                <a:latin typeface="Times New Roman" panose="02020603050405020304" charset="0"/>
                <a:cs typeface="Times New Roman" panose="02020603050405020304" charset="0"/>
              </a:rPr>
              <a:t>Form đăng nhập</a:t>
            </a:r>
            <a:endParaRPr lang="en-US">
              <a:latin typeface="Times New Roman" panose="02020603050405020304" charset="0"/>
              <a:cs typeface="Times New Roman" panose="02020603050405020304" charset="0"/>
            </a:endParaRPr>
          </a:p>
        </p:txBody>
      </p:sp>
      <p:sp>
        <p:nvSpPr>
          <p:cNvPr id="4" name="Slide Number Placeholder 3"/>
          <p:cNvSpPr>
            <a:spLocks noGrp="1"/>
          </p:cNvSpPr>
          <p:nvPr>
            <p:ph type="sldNum" sz="quarter" idx="12"/>
          </p:nvPr>
        </p:nvSpPr>
        <p:spPr/>
        <p:txBody>
          <a:bodyPr/>
          <a:p>
            <a:fld id="{18BCA85D-CA18-4857-BD34-F61D35080FE2}" type="slidenum">
              <a:rPr lang="en-US" smtClean="0">
                <a:latin typeface="Times New Roman" panose="02020603050405020304" charset="0"/>
                <a:cs typeface="Times New Roman" panose="02020603050405020304" charset="0"/>
              </a:rPr>
            </a:fld>
            <a:endParaRPr lang="en-US" smtClean="0">
              <a:latin typeface="Times New Roman" panose="02020603050405020304" charset="0"/>
              <a:cs typeface="Times New Roman" panose="02020603050405020304" charset="0"/>
            </a:endParaRPr>
          </a:p>
        </p:txBody>
      </p:sp>
      <p:pic>
        <p:nvPicPr>
          <p:cNvPr id="3" name="Content Placeholder 4"/>
          <p:cNvPicPr>
            <a:picLocks noChangeAspect="1"/>
          </p:cNvPicPr>
          <p:nvPr>
            <p:ph sz="quarter" idx="1"/>
          </p:nvPr>
        </p:nvPicPr>
        <p:blipFill>
          <a:blip r:embed="rId1"/>
          <a:srcRect l="30916" t="32419" r="30965" b="37722"/>
          <a:stretch>
            <a:fillRect/>
          </a:stretch>
        </p:blipFill>
        <p:spPr>
          <a:xfrm>
            <a:off x="1418590" y="1949450"/>
            <a:ext cx="6306185" cy="2701290"/>
          </a:xfrm>
          <a:prstGeom prst="rect">
            <a:avLst/>
          </a:prstGeom>
          <a:noFill/>
          <a:ln w="9525">
            <a:noFill/>
          </a:ln>
        </p:spPr>
      </p:pic>
    </p:spTree>
  </p:cSld>
  <p:clrMapOvr>
    <a:masterClrMapping/>
  </p:clrMapOvr>
  <p:transition>
    <p:pull dir="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0</TotalTime>
  <Words>2457</Words>
  <Application>WPS Presentation</Application>
  <PresentationFormat>On-screen Show (4:3)</PresentationFormat>
  <Paragraphs>124</Paragraphs>
  <Slides>15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15</vt:i4>
      </vt:variant>
    </vt:vector>
  </HeadingPairs>
  <TitlesOfParts>
    <vt:vector size="27" baseType="lpstr">
      <vt:lpstr>Arial</vt:lpstr>
      <vt:lpstr>SimSun</vt:lpstr>
      <vt:lpstr>Wingdings</vt:lpstr>
      <vt:lpstr>Wingdings 2</vt:lpstr>
      <vt:lpstr>Times New Roman</vt:lpstr>
      <vt:lpstr>Wingdings</vt:lpstr>
      <vt:lpstr>Perpetua</vt:lpstr>
      <vt:lpstr>Microsoft YaHei</vt:lpstr>
      <vt:lpstr>Arial Unicode MS</vt:lpstr>
      <vt:lpstr>Franklin Gothic Book</vt:lpstr>
      <vt:lpstr>Calibri</vt:lpstr>
      <vt:lpstr>Equity</vt:lpstr>
      <vt:lpstr>TRƯỜNG ĐẠI HỌC CÔNG NGHIỆP THỰC PHẨM TP. HCM Khoa Công nghệ thông tin</vt:lpstr>
      <vt:lpstr>Danh sách thành viên nhóm</vt:lpstr>
      <vt:lpstr>Nội dung trình bày</vt:lpstr>
      <vt:lpstr>Giới thiệu đề tài</vt:lpstr>
      <vt:lpstr>Phân tích hệ thống</vt:lpstr>
      <vt:lpstr>Yêu cầu chức năng</vt:lpstr>
      <vt:lpstr>Các công việc cần làm</vt:lpstr>
      <vt:lpstr>Thiết kế Database</vt:lpstr>
      <vt:lpstr>Form đăng nhập</vt:lpstr>
      <vt:lpstr>Form main</vt:lpstr>
      <vt:lpstr>Form danh mục sách</vt:lpstr>
      <vt:lpstr>Form thông tin sách</vt:lpstr>
      <vt:lpstr>Form hóa đơn bán sách</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My PC</cp:lastModifiedBy>
  <cp:revision>38</cp:revision>
  <dcterms:created xsi:type="dcterms:W3CDTF">2018-10-12T08:22:00Z</dcterms:created>
  <dcterms:modified xsi:type="dcterms:W3CDTF">2019-08-22T06:35:13Z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1033-10.2.0.5838</vt:lpwstr>
  </property>
</Properties>
</file>