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2703"/>
  </p:normalViewPr>
  <p:slideViewPr>
    <p:cSldViewPr snapToGrid="0">
      <p:cViewPr>
        <p:scale>
          <a:sx n="123" d="100"/>
          <a:sy n="123" d="100"/>
        </p:scale>
        <p:origin x="-552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C55-10F7-77EF-31CE-86A65C710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A12A-AC25-CCCE-6E1B-0940DE1A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A5BA-5011-16A3-6263-38EEA56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B7E1-895C-B04D-289A-65A361CB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226E-7886-0EAE-2159-729B1DD4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48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43A-F298-3B18-A8B4-36EDF087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3380-CD43-9A22-066B-1137BB07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A842C-AB19-8DC2-1C82-413E55E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63E9-9B1B-E557-5FBF-6CE8995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0951-357C-05CE-39EF-184CE970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06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2D583-06EB-5C32-0559-3E87E240B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78ED4-E412-94A6-5A25-E96EC46BF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C9D5-8C33-06DF-B16D-E49A7741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5725-6CED-C520-B82B-083EDBD8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4DC6-9C18-E4E7-538B-DAE1368E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308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1D29-DE55-4F51-4066-60E3DF9A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1DF7-273F-979F-8245-D20EF57D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5F3B-0202-AEAA-825C-B4280001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C3D1-E28B-AA82-9CAF-C1434708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66C93-619D-BAB3-D9C2-848C394C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494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C6AD-BB08-1453-231A-C2D6BF45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F78D-7260-EB04-7F9D-87C47EA45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4A7F-385F-F4F7-607E-0FACD372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8D48-A047-5BCF-B0D0-712CDB81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F616-850B-C9E5-A3A9-BD3A3E5A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69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0F1-1230-B45B-DC9E-1AC73334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C6DF-D171-0E1F-9CAE-0C27F3E46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B1990-6A46-FCD4-589D-8FA75574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E5BC-1C60-818B-D846-2616A493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1EE6E-F439-7ECB-E233-C0894811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0B90-88CD-B012-D534-264CE950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428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9715-BB32-5463-662D-F1D7D50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06CB7-C451-C3F3-DDC9-9D66F3D5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88BEE-F72D-4575-DAFA-CDE3BE21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E7A4B-F4FB-DE21-3A53-C8B7E504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2F9D-3BBB-814C-C250-6B6EEF509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9DFC7-4338-EA8A-1C77-DAA3BBD4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BF5DE-DF15-3CD6-E7F4-69C37E3D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F46D1-7BFE-B7D8-46DA-F1AB2031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488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3A65-BE2F-6162-2F43-C42B7261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0BDC1-DD28-4936-9FA4-A4ADD63C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57F0-C1B7-CF27-930E-769E539D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E5FC8-BDB8-8AD7-5409-2C0998BB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58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B2435-71FE-7820-6329-D3AF0E3A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7F7CE-0585-0BCF-615A-A3E627A0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58DC-1F89-B4E1-B99C-701DC3DC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09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F816-4ACD-75A2-B3C0-D62C8D86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6D4A-A299-CF21-B204-57347883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F56E2-2843-0C90-8AA1-91E58C5A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0E40D-5517-0983-3F88-3AB7862F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A900-6C62-C877-2B79-62B9BFDB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067C-FE13-C926-18F0-B9491E2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96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0861-D30D-5750-0AA4-019179D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9D48A-C80D-42B8-E693-57DAEBB10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426C-ED50-50A6-2EF9-E4B4DBE12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59CD-F28A-17B7-E3B4-47458CE0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3AB7A-D99D-1326-A67A-14D78646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E912-92D4-3F38-9EC6-72EF1381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87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37CE1-2312-9484-1724-4A90E3B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864F-5E75-AEBA-0AB9-23EF0AE6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1E80-AA80-483F-1082-F4A22E4C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53480-0798-E74E-AB49-EDA389C9FCE2}" type="datetimeFigureOut">
              <a:rPr lang="en-JP" smtClean="0"/>
              <a:t>2025/07/22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86A9D-0E99-07E4-41FF-5C87ABF20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4AB4-CDA2-A71A-D989-6026509D7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79151-D08D-D14B-A32B-59E3BABE912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03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4F33-58BD-7381-2EBE-07FDA3A5F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Main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2C16-B2FB-5B8D-B555-46DA92605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Codelynx</a:t>
            </a:r>
          </a:p>
        </p:txBody>
      </p:sp>
    </p:spTree>
    <p:extLst>
      <p:ext uri="{BB962C8B-B14F-4D97-AF65-F5344CB8AC3E}">
        <p14:creationId xmlns:p14="http://schemas.microsoft.com/office/powerpoint/2010/main" val="301213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31BF-E4EE-716B-9165-9EE76D2F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Display and navigate PPTX for mac/ios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B36E-4F71-D611-6944-48263B68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PPTX’s specification is open public</a:t>
            </a:r>
          </a:p>
          <a:p>
            <a:r>
              <a:rPr lang="en-JP" dirty="0"/>
              <a:t>But it is very hard of understand whole detail</a:t>
            </a:r>
          </a:p>
          <a:p>
            <a:r>
              <a:rPr lang="en-JP" dirty="0"/>
              <a:t>AI may be the good for this type of work</a:t>
            </a:r>
          </a:p>
        </p:txBody>
      </p:sp>
    </p:spTree>
    <p:extLst>
      <p:ext uri="{BB962C8B-B14F-4D97-AF65-F5344CB8AC3E}">
        <p14:creationId xmlns:p14="http://schemas.microsoft.com/office/powerpoint/2010/main" val="19990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81D3-50EA-81BC-2824-D031DB1E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Double Split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0AA5-8D88-9BBF-7F8B-35B6ECF41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JP" dirty="0"/>
              <a:t>Text on Left side</a:t>
            </a:r>
          </a:p>
          <a:p>
            <a:r>
              <a:rPr lang="en-JP" dirty="0"/>
              <a:t>Bullet item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F219-0952-5DCC-4F67-FD11F9B680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JP" dirty="0"/>
              <a:t>Text on Right side</a:t>
            </a:r>
          </a:p>
          <a:p>
            <a:pPr marL="514350" indent="-514350">
              <a:buFont typeface="+mj-lt"/>
              <a:buAutoNum type="arabicPeriod"/>
            </a:pPr>
            <a:r>
              <a:rPr lang="en-JP" dirty="0"/>
              <a:t>Numbered item</a:t>
            </a:r>
          </a:p>
        </p:txBody>
      </p:sp>
    </p:spTree>
    <p:extLst>
      <p:ext uri="{BB962C8B-B14F-4D97-AF65-F5344CB8AC3E}">
        <p14:creationId xmlns:p14="http://schemas.microsoft.com/office/powerpoint/2010/main" val="7565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ECF2-2C66-CAC0-5498-38A56036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Shapes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3F382-351C-5F41-AE58-AB61187EB0F1}"/>
              </a:ext>
            </a:extLst>
          </p:cNvPr>
          <p:cNvSpPr/>
          <p:nvPr/>
        </p:nvSpPr>
        <p:spPr>
          <a:xfrm>
            <a:off x="838200" y="18647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C5E38A-8B62-9D18-A57A-A687445E8275}"/>
              </a:ext>
            </a:extLst>
          </p:cNvPr>
          <p:cNvSpPr/>
          <p:nvPr/>
        </p:nvSpPr>
        <p:spPr>
          <a:xfrm>
            <a:off x="2442519" y="18647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76C15729-7C63-66CE-0C7E-4E8FCD07BA70}"/>
              </a:ext>
            </a:extLst>
          </p:cNvPr>
          <p:cNvSpPr/>
          <p:nvPr/>
        </p:nvSpPr>
        <p:spPr>
          <a:xfrm>
            <a:off x="3971668" y="3595816"/>
            <a:ext cx="914400" cy="9144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6C9594-614A-2829-6D73-51A2291C8A3A}"/>
              </a:ext>
            </a:extLst>
          </p:cNvPr>
          <p:cNvCxnSpPr/>
          <p:nvPr/>
        </p:nvCxnSpPr>
        <p:spPr>
          <a:xfrm>
            <a:off x="5500817" y="1864776"/>
            <a:ext cx="914400" cy="91440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1A29AB-F499-C2FE-7469-4D5823569FE6}"/>
              </a:ext>
            </a:extLst>
          </p:cNvPr>
          <p:cNvSpPr/>
          <p:nvPr/>
        </p:nvSpPr>
        <p:spPr>
          <a:xfrm>
            <a:off x="899984" y="3619436"/>
            <a:ext cx="914400" cy="914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305052-B6EF-B4B6-5964-BC17B6562618}"/>
              </a:ext>
            </a:extLst>
          </p:cNvPr>
          <p:cNvSpPr/>
          <p:nvPr/>
        </p:nvSpPr>
        <p:spPr>
          <a:xfrm>
            <a:off x="2430163" y="364414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12F0145B-680E-598F-69B1-312AD22BA720}"/>
              </a:ext>
            </a:extLst>
          </p:cNvPr>
          <p:cNvSpPr/>
          <p:nvPr/>
        </p:nvSpPr>
        <p:spPr>
          <a:xfrm>
            <a:off x="3971668" y="1865870"/>
            <a:ext cx="914400" cy="91440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BD5B45-24A6-450B-D2ED-8DFD576A6CB5}"/>
              </a:ext>
            </a:extLst>
          </p:cNvPr>
          <p:cNvCxnSpPr/>
          <p:nvPr/>
        </p:nvCxnSpPr>
        <p:spPr>
          <a:xfrm>
            <a:off x="5661454" y="3619436"/>
            <a:ext cx="914400" cy="914400"/>
          </a:xfrm>
          <a:prstGeom prst="straightConnector1">
            <a:avLst/>
          </a:prstGeom>
          <a:ln w="79375">
            <a:solidFill>
              <a:schemeClr val="accent2"/>
            </a:solidFill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Heart 11">
            <a:extLst>
              <a:ext uri="{FF2B5EF4-FFF2-40B4-BE49-F238E27FC236}">
                <a16:creationId xmlns:a16="http://schemas.microsoft.com/office/drawing/2014/main" id="{2F5A51FC-CDFF-EAF3-B9D4-4D460719D977}"/>
              </a:ext>
            </a:extLst>
          </p:cNvPr>
          <p:cNvSpPr/>
          <p:nvPr/>
        </p:nvSpPr>
        <p:spPr>
          <a:xfrm>
            <a:off x="7191633" y="1864776"/>
            <a:ext cx="914400" cy="914400"/>
          </a:xfrm>
          <a:prstGeom prst="hear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C6B9BFE8-0229-76FF-C830-86C8C03CA987}"/>
              </a:ext>
            </a:extLst>
          </p:cNvPr>
          <p:cNvSpPr/>
          <p:nvPr/>
        </p:nvSpPr>
        <p:spPr>
          <a:xfrm>
            <a:off x="7228704" y="3644149"/>
            <a:ext cx="914400" cy="914400"/>
          </a:xfrm>
          <a:prstGeom prst="heart">
            <a:avLst/>
          </a:prstGeom>
          <a:blipFill>
            <a:blip r:embed="rId2"/>
            <a:stretch>
              <a:fillRect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Dodecagon 13">
            <a:extLst>
              <a:ext uri="{FF2B5EF4-FFF2-40B4-BE49-F238E27FC236}">
                <a16:creationId xmlns:a16="http://schemas.microsoft.com/office/drawing/2014/main" id="{E34CA941-512A-48FC-774B-D09B123BE0BE}"/>
              </a:ext>
            </a:extLst>
          </p:cNvPr>
          <p:cNvSpPr/>
          <p:nvPr/>
        </p:nvSpPr>
        <p:spPr>
          <a:xfrm>
            <a:off x="8894806" y="1864776"/>
            <a:ext cx="914400" cy="914400"/>
          </a:xfrm>
          <a:prstGeom prst="dodecagon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Dodecagon 14">
            <a:extLst>
              <a:ext uri="{FF2B5EF4-FFF2-40B4-BE49-F238E27FC236}">
                <a16:creationId xmlns:a16="http://schemas.microsoft.com/office/drawing/2014/main" id="{8C115A3E-5643-ECEC-E92D-434AE8604016}"/>
              </a:ext>
            </a:extLst>
          </p:cNvPr>
          <p:cNvSpPr/>
          <p:nvPr/>
        </p:nvSpPr>
        <p:spPr>
          <a:xfrm>
            <a:off x="8894806" y="3594722"/>
            <a:ext cx="914400" cy="914400"/>
          </a:xfrm>
          <a:prstGeom prst="dodecagon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outerShdw blurRad="50800" dist="50800" dir="5400000" algn="ctr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D914-62FA-CF6B-652F-E1281AA8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63725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773-8D0C-A48A-CA11-FC132895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Tables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D33732-ADEA-6235-8D2F-E85AF9B63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41813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26830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0763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31322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2067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1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3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14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8.5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9.5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8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2194 </a:t>
                      </a:r>
                      <a:r>
                        <a:rPr lang="en-US" dirty="0"/>
                        <a:t>km²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 </a:t>
                      </a:r>
                      <a:r>
                        <a:rPr lang="en-US" dirty="0"/>
                        <a:t>km²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783 </a:t>
                      </a:r>
                      <a:r>
                        <a:rPr lang="en-US" dirty="0"/>
                        <a:t>km²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1572 km²</a:t>
                      </a:r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3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JST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2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3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86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Main Title</vt:lpstr>
      <vt:lpstr>Display and navigate PPTX for mac/ios apps</vt:lpstr>
      <vt:lpstr>Double Split Layout</vt:lpstr>
      <vt:lpstr>Shapes</vt:lpstr>
      <vt:lpstr>Tables</vt:lpstr>
      <vt:lpstr>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Kazunari Yoshikawa</dc:creator>
  <cp:lastModifiedBy>Kazunari Yoshikawa</cp:lastModifiedBy>
  <cp:revision>1</cp:revision>
  <dcterms:created xsi:type="dcterms:W3CDTF">2025-07-21T23:35:02Z</dcterms:created>
  <dcterms:modified xsi:type="dcterms:W3CDTF">2025-07-22T00:04:17Z</dcterms:modified>
</cp:coreProperties>
</file>