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0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2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7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62DA9-C3B1-4D31-93CC-C36F4500C1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68FA-5CB9-40D2-B08E-668294B0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5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creativecommons.org/licenses/by-nc/3.0/" TargetMode="External"/><Relationship Id="rId5" Type="http://schemas.openxmlformats.org/officeDocument/2006/relationships/image" Target="../media/image4.png"/><Relationship Id="rId10" Type="http://schemas.openxmlformats.org/officeDocument/2006/relationships/hyperlink" Target="https://www.pngall.com/jupiter-pn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69DF280-8F16-45C8-BA87-0411A22D226F}"/>
              </a:ext>
            </a:extLst>
          </p:cNvPr>
          <p:cNvGrpSpPr/>
          <p:nvPr/>
        </p:nvGrpSpPr>
        <p:grpSpPr>
          <a:xfrm>
            <a:off x="476124" y="0"/>
            <a:ext cx="10937874" cy="6267450"/>
            <a:chOff x="2206626" y="114300"/>
            <a:chExt cx="7788274" cy="6610350"/>
          </a:xfrm>
          <a:scene3d>
            <a:camera prst="perspectiveRelaxedModerately"/>
            <a:lightRig rig="threePt" dir="t"/>
          </a:scene3d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9C59A0-E041-4278-BEB8-BA168C440307}"/>
                </a:ext>
              </a:extLst>
            </p:cNvPr>
            <p:cNvSpPr/>
            <p:nvPr/>
          </p:nvSpPr>
          <p:spPr>
            <a:xfrm>
              <a:off x="2206626" y="114300"/>
              <a:ext cx="7788274" cy="661035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B9CD0D-1C9A-48D9-ACF1-7B2A44B60990}"/>
                </a:ext>
              </a:extLst>
            </p:cNvPr>
            <p:cNvGrpSpPr/>
            <p:nvPr/>
          </p:nvGrpSpPr>
          <p:grpSpPr>
            <a:xfrm>
              <a:off x="2587626" y="419100"/>
              <a:ext cx="7026274" cy="6000750"/>
              <a:chOff x="2181225" y="138003"/>
              <a:chExt cx="7839076" cy="656294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351F6A6-2A69-4AEC-99CD-BD56CA9E9B3F}"/>
                  </a:ext>
                </a:extLst>
              </p:cNvPr>
              <p:cNvSpPr/>
              <p:nvPr/>
            </p:nvSpPr>
            <p:spPr>
              <a:xfrm>
                <a:off x="5076825" y="2562225"/>
                <a:ext cx="2047875" cy="17145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C5A3852-1321-4AB6-81B8-4D2765C042D4}"/>
                  </a:ext>
                </a:extLst>
              </p:cNvPr>
              <p:cNvSpPr/>
              <p:nvPr/>
            </p:nvSpPr>
            <p:spPr>
              <a:xfrm>
                <a:off x="2181225" y="138003"/>
                <a:ext cx="7839076" cy="65629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44C37B4-23E5-4AE2-8345-EDD8FFAD8AA6}"/>
                  </a:ext>
                </a:extLst>
              </p:cNvPr>
              <p:cNvSpPr/>
              <p:nvPr/>
            </p:nvSpPr>
            <p:spPr>
              <a:xfrm>
                <a:off x="2600325" y="488877"/>
                <a:ext cx="7000876" cy="586119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59C5A4D-3FD6-4CC8-9050-197F214D999E}"/>
                  </a:ext>
                </a:extLst>
              </p:cNvPr>
              <p:cNvSpPr/>
              <p:nvPr/>
            </p:nvSpPr>
            <p:spPr>
              <a:xfrm>
                <a:off x="3067050" y="879623"/>
                <a:ext cx="6067426" cy="50797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D457282-1955-41F2-ACD3-2FC9A1F68901}"/>
                  </a:ext>
                </a:extLst>
              </p:cNvPr>
              <p:cNvSpPr/>
              <p:nvPr/>
            </p:nvSpPr>
            <p:spPr>
              <a:xfrm>
                <a:off x="3914775" y="1589346"/>
                <a:ext cx="4371976" cy="36602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9121470-C2BA-4877-A4C0-CA8BFA1173C6}"/>
                  </a:ext>
                </a:extLst>
              </p:cNvPr>
              <p:cNvSpPr/>
              <p:nvPr/>
            </p:nvSpPr>
            <p:spPr>
              <a:xfrm>
                <a:off x="4314825" y="1924272"/>
                <a:ext cx="3571876" cy="299040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0D94419-24D6-414A-8D6B-D662BB47125A}"/>
                  </a:ext>
                </a:extLst>
              </p:cNvPr>
              <p:cNvSpPr/>
              <p:nvPr/>
            </p:nvSpPr>
            <p:spPr>
              <a:xfrm>
                <a:off x="4667250" y="2219325"/>
                <a:ext cx="2867026" cy="24003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C177391-200E-4F51-BCED-300D372BCA18}"/>
                  </a:ext>
                </a:extLst>
              </p:cNvPr>
              <p:cNvSpPr/>
              <p:nvPr/>
            </p:nvSpPr>
            <p:spPr>
              <a:xfrm>
                <a:off x="3430851" y="1200150"/>
                <a:ext cx="5301724" cy="443865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CFF4BF7-15CB-4980-BCD6-D496C7B8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46" y="3418456"/>
            <a:ext cx="561029" cy="5610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F465512-F0B3-44D0-83A9-A9B0008F1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7226222" y="2565585"/>
            <a:ext cx="707244" cy="4027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C7D393E-2349-47B8-AC71-EF952CF3F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79" y="3191691"/>
            <a:ext cx="1040531" cy="5629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9C91041-5851-4ACA-ACFC-B5AD5A61B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35" y="3039403"/>
            <a:ext cx="500155" cy="50015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CF3F23D-C273-4897-9A3B-795BC44E2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92491" y="3428999"/>
            <a:ext cx="339528" cy="2624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C5D684D-E4E7-48F1-A1AC-DDFB84DE70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270" y="3670154"/>
            <a:ext cx="994930" cy="56103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47436D1-76E5-434F-A1F7-473CC7410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713" y="2142535"/>
            <a:ext cx="573239" cy="31699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A6E77B5-C2BD-41EF-8C02-94ECDA67D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V="1">
            <a:off x="8663819" y="2391755"/>
            <a:ext cx="788266" cy="62987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2F0E8B5-1600-4F9F-A22F-531F4564A837}"/>
              </a:ext>
            </a:extLst>
          </p:cNvPr>
          <p:cNvSpPr txBox="1"/>
          <p:nvPr/>
        </p:nvSpPr>
        <p:spPr>
          <a:xfrm flipV="1">
            <a:off x="22610609" y="7649123"/>
            <a:ext cx="4571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s://www.pngall.com/jupiter-p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nc/3.0/"/>
              </a:rPr>
              <a:t>CC BY-NC</a:t>
            </a:r>
            <a:endParaRPr lang="en-US" sz="9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F1ECEAA-BE71-4F83-B43D-3A2B71ED2A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87" y="1840163"/>
            <a:ext cx="1753569" cy="17330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E4DD58-E952-48DC-87BE-2E34326E90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324765" y="2968350"/>
            <a:ext cx="317748" cy="33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8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29 -0.15741 C -0.00508 -0.15741 0.0427 -0.11967 0.0427 -0.07153 C 0.0427 -0.02407 -0.00508 0.01597 -0.06329 0.01597 C -0.12162 0.01597 -0.16849 -0.02407 -0.16849 -0.07153 C -0.16849 -0.11967 -0.12162 -0.15741 -0.06329 -0.15741 Z " pathEditMode="relative" rAng="0" ptsTypes="AAAAA">
                                      <p:cBhvr>
                                        <p:cTn id="8" dur="2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65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52 -0.09884 C -0.04362 -0.09884 0.02331 -0.03773 0.02331 0.03843 C 0.02331 0.11459 -0.04362 0.17755 -0.12552 0.17755 C -0.20781 0.17755 -0.27434 0.11459 -0.27434 0.03843 C -0.27434 -0.03773 -0.20781 -0.09884 -0.12552 -0.09884 Z " pathEditMode="relative" rAng="0" ptsTypes="AAAAA">
                                      <p:cBhvr>
                                        <p:cTn id="12" dur="5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42 -0.1713 C -0.08268 -0.1713 -0.00143 -0.10232 -0.00143 -0.01736 C -0.00143 0.06759 -0.08268 0.13681 -0.18242 0.13681 C -0.28203 0.13681 -0.36289 0.06759 -0.36289 -0.01736 C -0.36289 -0.10232 -0.28203 -0.1713 -0.18242 -0.1713 Z " pathEditMode="relative" rAng="0" ptsTypes="AAAAA">
                                      <p:cBhvr>
                                        <p:cTn id="14" dur="80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53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09 0.13727 C -0.35235 0.13727 -0.45352 0.05046 -0.45352 -0.05555 C -0.45352 -0.16227 -0.35235 -0.24815 -0.22709 -0.24815 C -0.10209 -0.24815 -0.0004 -0.16227 -0.0004 -0.05555 C -0.0004 0.05046 -0.10209 0.13727 -0.22709 0.13727 Z " pathEditMode="relative" rAng="0" ptsTypes="AAAAA">
                                      <p:cBhvr>
                                        <p:cTn id="16" dur="15000" spd="-10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928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97 -0.16204 C -0.39219 -0.16204 -0.51289 -0.05996 -0.51289 0.06828 C -0.51289 0.19629 -0.39219 0.30069 -0.24297 0.30069 C -0.09362 0.30069 0.02786 0.19629 0.02786 0.06828 C 0.02786 -0.05996 -0.09362 -0.16204 -0.24297 -0.16204 Z " pathEditMode="relative" rAng="0" ptsTypes="AAAAA">
                                      <p:cBhvr>
                                        <p:cTn id="18" dur="17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1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247 0.16157 C -0.47448 0.16157 -0.61367 0.0449 -0.61367 -0.09792 C -0.61367 -0.24167 -0.47448 -0.35741 -0.30247 -0.35741 C -0.13086 -0.35741 0.00886 -0.24167 0.00886 -0.09792 C 0.00886 0.0449 -0.13086 0.16157 -0.30247 0.16157 Z " pathEditMode="relative" rAng="0" ptsTypes="AAAAA">
                                      <p:cBhvr>
                                        <p:cTn id="20" dur="190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4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55 -0.17593 C -0.51081 -0.17593 -0.67292 -0.03519 -0.67292 0.13912 C -0.67292 0.31296 -0.51081 0.45578 -0.31055 0.45578 C -0.11055 0.45578 0.05182 0.31296 0.05182 0.13912 C 0.05182 -0.03519 -0.11055 -0.17593 -0.31055 -0.17593 Z " pathEditMode="relative" rAng="0" ptsTypes="AAAAA">
                                      <p:cBhvr>
                                        <p:cTn id="22" dur="2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57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352 -0.34699 C -0.62761 -0.34699 -0.80938 -0.19491 -0.80938 -0.00741 C -0.80938 0.17986 -0.62761 0.33264 -0.40352 0.33264 C -0.17943 0.33264 0.00273 0.17986 0.00273 -0.00741 C 0.00273 -0.19491 -0.17943 -0.34699 -0.40352 -0.34699 Z " pathEditMode="relative" rAng="0" ptsTypes="AAAAA">
                                      <p:cBhvr>
                                        <p:cTn id="24" dur="2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39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5235 -0.38588 C -0.70352 -0.38588 -0.9069 -0.20509 -0.9069 0.02084 C -0.9069 0.24468 -0.70352 0.42825 -0.45235 0.42825 C -0.2013 0.42825 0.0026 0.24468 0.0026 0.02084 C 0.0026 -0.20509 -0.2013 -0.38588 -0.45235 -0.38588 Z " pathEditMode="relative" rAng="0" ptsTypes="AAAAA">
                                      <p:cBhvr>
                                        <p:cTn id="2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Muhammad Owais</cp:lastModifiedBy>
  <cp:revision>18</cp:revision>
  <dcterms:created xsi:type="dcterms:W3CDTF">2023-09-23T19:41:10Z</dcterms:created>
  <dcterms:modified xsi:type="dcterms:W3CDTF">2023-09-25T17:37:20Z</dcterms:modified>
</cp:coreProperties>
</file>