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49A0-1B53-451C-8D6F-CEA8FDE59D87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93FE1-1A8E-411A-B319-DD5DD034FB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2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49A0-1B53-451C-8D6F-CEA8FDE59D87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93FE1-1A8E-411A-B319-DD5DD034FB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47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49A0-1B53-451C-8D6F-CEA8FDE59D87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93FE1-1A8E-411A-B319-DD5DD034FB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816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49A0-1B53-451C-8D6F-CEA8FDE59D87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93FE1-1A8E-411A-B319-DD5DD034FB0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4636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49A0-1B53-451C-8D6F-CEA8FDE59D87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93FE1-1A8E-411A-B319-DD5DD034FB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358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49A0-1B53-451C-8D6F-CEA8FDE59D87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93FE1-1A8E-411A-B319-DD5DD034FB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9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49A0-1B53-451C-8D6F-CEA8FDE59D87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93FE1-1A8E-411A-B319-DD5DD034FB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19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49A0-1B53-451C-8D6F-CEA8FDE59D87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93FE1-1A8E-411A-B319-DD5DD034FB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87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49A0-1B53-451C-8D6F-CEA8FDE59D87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93FE1-1A8E-411A-B319-DD5DD034FB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1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49A0-1B53-451C-8D6F-CEA8FDE59D87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93FE1-1A8E-411A-B319-DD5DD034FB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84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49A0-1B53-451C-8D6F-CEA8FDE59D87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93FE1-1A8E-411A-B319-DD5DD034FB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72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49A0-1B53-451C-8D6F-CEA8FDE59D87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93FE1-1A8E-411A-B319-DD5DD034FB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49A0-1B53-451C-8D6F-CEA8FDE59D87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93FE1-1A8E-411A-B319-DD5DD034FB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682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49A0-1B53-451C-8D6F-CEA8FDE59D87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93FE1-1A8E-411A-B319-DD5DD034FB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91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49A0-1B53-451C-8D6F-CEA8FDE59D87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93FE1-1A8E-411A-B319-DD5DD034FB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50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49A0-1B53-451C-8D6F-CEA8FDE59D87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93FE1-1A8E-411A-B319-DD5DD034FB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0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49A0-1B53-451C-8D6F-CEA8FDE59D87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93FE1-1A8E-411A-B319-DD5DD034FB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1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549A0-1B53-451C-8D6F-CEA8FDE59D87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93FE1-1A8E-411A-B319-DD5DD034FB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1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ovas3853@g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6D4A-8A87-412E-90F4-679EE0B9A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5600"/>
            <a:ext cx="9144000" cy="1056640"/>
          </a:xfrm>
        </p:spPr>
        <p:txBody>
          <a:bodyPr anchor="ctr">
            <a:normAutofit/>
          </a:bodyPr>
          <a:lstStyle/>
          <a:p>
            <a:r>
              <a:rPr lang="en-US" dirty="0"/>
              <a:t>Group Member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D8104-ADA5-402A-9EA7-E39DF36B3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1" y="1239520"/>
            <a:ext cx="4805679" cy="2856230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Muhammad Owais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 No</a:t>
            </a:r>
            <a:r>
              <a:rPr 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2023-CS-131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</a:t>
            </a:r>
            <a:r>
              <a:rPr 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ovas3853@gmail.com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1C58A7-763A-4CED-BC8C-FD1BA9644F45}"/>
              </a:ext>
            </a:extLst>
          </p:cNvPr>
          <p:cNvSpPr txBox="1"/>
          <p:nvPr/>
        </p:nvSpPr>
        <p:spPr>
          <a:xfrm>
            <a:off x="5562600" y="1348105"/>
            <a:ext cx="54578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Waleed Sarfaraz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No: 2023-CS-102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E-mail: p.e.k.k.a.21000@gmail.com</a:t>
            </a:r>
          </a:p>
        </p:txBody>
      </p:sp>
    </p:spTree>
    <p:extLst>
      <p:ext uri="{BB962C8B-B14F-4D97-AF65-F5344CB8AC3E}">
        <p14:creationId xmlns:p14="http://schemas.microsoft.com/office/powerpoint/2010/main" val="110427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108</TotalTime>
  <Words>42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Bookman Old Style</vt:lpstr>
      <vt:lpstr>Rockwell</vt:lpstr>
      <vt:lpstr>Times New Roman</vt:lpstr>
      <vt:lpstr>Wingdings</vt:lpstr>
      <vt:lpstr>Damask</vt:lpstr>
      <vt:lpstr>Group 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Member</dc:title>
  <dc:creator>Admin</dc:creator>
  <cp:lastModifiedBy>Muhammad Owais</cp:lastModifiedBy>
  <cp:revision>13</cp:revision>
  <dcterms:created xsi:type="dcterms:W3CDTF">2023-09-24T07:33:44Z</dcterms:created>
  <dcterms:modified xsi:type="dcterms:W3CDTF">2023-09-26T17:55:46Z</dcterms:modified>
</cp:coreProperties>
</file>