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EBF0E7A-2FA1-48BA-A764-04ED544C992A}" type="datetimeFigureOut">
              <a:rPr lang="en-IN" smtClean="0"/>
              <a:t>24-10-2024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70E2F63-543D-419F-95C5-6287F78E200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99860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F0E7A-2FA1-48BA-A764-04ED544C992A}"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42477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F0E7A-2FA1-48BA-A764-04ED544C992A}"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195396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F0E7A-2FA1-48BA-A764-04ED544C992A}"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74986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BF0E7A-2FA1-48BA-A764-04ED544C992A}"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E2F63-543D-419F-95C5-6287F78E200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461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F0E7A-2FA1-48BA-A764-04ED544C992A}"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68399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BF0E7A-2FA1-48BA-A764-04ED544C992A}"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360941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F0E7A-2FA1-48BA-A764-04ED544C992A}"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252536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F0E7A-2FA1-48BA-A764-04ED544C992A}"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308435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F0E7A-2FA1-48BA-A764-04ED544C992A}"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399480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F0E7A-2FA1-48BA-A764-04ED544C992A}"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E2F63-543D-419F-95C5-6287F78E200A}" type="slidenum">
              <a:rPr lang="en-IN" smtClean="0"/>
              <a:t>‹#›</a:t>
            </a:fld>
            <a:endParaRPr lang="en-IN"/>
          </a:p>
        </p:txBody>
      </p:sp>
    </p:spTree>
    <p:extLst>
      <p:ext uri="{BB962C8B-B14F-4D97-AF65-F5344CB8AC3E}">
        <p14:creationId xmlns:p14="http://schemas.microsoft.com/office/powerpoint/2010/main" val="187661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EBF0E7A-2FA1-48BA-A764-04ED544C992A}" type="datetimeFigureOut">
              <a:rPr lang="en-IN" smtClean="0"/>
              <a:t>24-10-2024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70E2F63-543D-419F-95C5-6287F78E200A}" type="slidenum">
              <a:rPr lang="en-IN" smtClean="0"/>
              <a:t>‹#›</a:t>
            </a:fld>
            <a:endParaRPr lang="en-IN"/>
          </a:p>
        </p:txBody>
      </p:sp>
    </p:spTree>
    <p:extLst>
      <p:ext uri="{BB962C8B-B14F-4D97-AF65-F5344CB8AC3E}">
        <p14:creationId xmlns:p14="http://schemas.microsoft.com/office/powerpoint/2010/main" val="122150037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F33C-D8BB-1748-5388-1F108AF86103}"/>
              </a:ext>
            </a:extLst>
          </p:cNvPr>
          <p:cNvSpPr>
            <a:spLocks noGrp="1"/>
          </p:cNvSpPr>
          <p:nvPr>
            <p:ph type="ctrTitle"/>
          </p:nvPr>
        </p:nvSpPr>
        <p:spPr/>
        <p:txBody>
          <a:bodyPr/>
          <a:lstStyle/>
          <a:p>
            <a:r>
              <a:rPr lang="en-US" dirty="0"/>
              <a:t>DATA VISUALIZATION WITH TABLEAU</a:t>
            </a:r>
            <a:endParaRPr lang="en-IN" dirty="0"/>
          </a:p>
        </p:txBody>
      </p:sp>
      <p:sp>
        <p:nvSpPr>
          <p:cNvPr id="3" name="Subtitle 2">
            <a:extLst>
              <a:ext uri="{FF2B5EF4-FFF2-40B4-BE49-F238E27FC236}">
                <a16:creationId xmlns:a16="http://schemas.microsoft.com/office/drawing/2014/main" id="{E4DE76A3-F25C-E259-47DB-9B10331B2251}"/>
              </a:ext>
            </a:extLst>
          </p:cNvPr>
          <p:cNvSpPr>
            <a:spLocks noGrp="1"/>
          </p:cNvSpPr>
          <p:nvPr>
            <p:ph type="subTitle" idx="1"/>
          </p:nvPr>
        </p:nvSpPr>
        <p:spPr>
          <a:xfrm>
            <a:off x="7863840" y="4800600"/>
            <a:ext cx="2816352" cy="1691640"/>
          </a:xfrm>
        </p:spPr>
        <p:txBody>
          <a:bodyPr>
            <a:normAutofit/>
          </a:bodyPr>
          <a:lstStyle/>
          <a:p>
            <a:r>
              <a:rPr lang="en-US" sz="2800" dirty="0"/>
              <a:t>KARTHIK R </a:t>
            </a:r>
            <a:endParaRPr lang="en-IN" sz="2800" dirty="0"/>
          </a:p>
        </p:txBody>
      </p:sp>
    </p:spTree>
    <p:extLst>
      <p:ext uri="{BB962C8B-B14F-4D97-AF65-F5344CB8AC3E}">
        <p14:creationId xmlns:p14="http://schemas.microsoft.com/office/powerpoint/2010/main" val="282721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0763-F8FE-9BB0-E7C3-7BC854C7625E}"/>
              </a:ext>
            </a:extLst>
          </p:cNvPr>
          <p:cNvSpPr>
            <a:spLocks noGrp="1"/>
          </p:cNvSpPr>
          <p:nvPr>
            <p:ph type="title"/>
          </p:nvPr>
        </p:nvSpPr>
        <p:spPr>
          <a:xfrm>
            <a:off x="1261872" y="365760"/>
            <a:ext cx="9692640" cy="3063240"/>
          </a:xfrm>
        </p:spPr>
        <p:txBody>
          <a:bodyPr/>
          <a:lstStyle/>
          <a:p>
            <a:r>
              <a:rPr lang="en-US" dirty="0"/>
              <a:t>                  THANK YOU</a:t>
            </a:r>
            <a:endParaRPr lang="en-IN" dirty="0"/>
          </a:p>
        </p:txBody>
      </p:sp>
    </p:spTree>
    <p:extLst>
      <p:ext uri="{BB962C8B-B14F-4D97-AF65-F5344CB8AC3E}">
        <p14:creationId xmlns:p14="http://schemas.microsoft.com/office/powerpoint/2010/main" val="183328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D78CB-F75C-87FB-955E-97E251346310}"/>
              </a:ext>
            </a:extLst>
          </p:cNvPr>
          <p:cNvSpPr>
            <a:spLocks noGrp="1"/>
          </p:cNvSpPr>
          <p:nvPr>
            <p:ph idx="1"/>
          </p:nvPr>
        </p:nvSpPr>
        <p:spPr>
          <a:xfrm>
            <a:off x="684212" y="362245"/>
            <a:ext cx="8534400" cy="1185202"/>
          </a:xfrm>
        </p:spPr>
        <p:txBody>
          <a:bodyPr>
            <a:normAutofit/>
          </a:bodyPr>
          <a:lstStyle/>
          <a:p>
            <a:pPr marL="0" indent="0" algn="ctr">
              <a:buNone/>
            </a:pPr>
            <a:r>
              <a:rPr lang="en-US" sz="3200" dirty="0">
                <a:solidFill>
                  <a:schemeClr val="accent6"/>
                </a:solidFill>
              </a:rPr>
              <a:t>OVERVIEW</a:t>
            </a:r>
          </a:p>
          <a:p>
            <a:pPr algn="ctr"/>
            <a:endParaRPr lang="en-IN" sz="3200" dirty="0">
              <a:solidFill>
                <a:schemeClr val="accent6"/>
              </a:solidFill>
            </a:endParaRPr>
          </a:p>
        </p:txBody>
      </p:sp>
      <p:sp>
        <p:nvSpPr>
          <p:cNvPr id="5" name="TextBox 4">
            <a:extLst>
              <a:ext uri="{FF2B5EF4-FFF2-40B4-BE49-F238E27FC236}">
                <a16:creationId xmlns:a16="http://schemas.microsoft.com/office/drawing/2014/main" id="{6CACA4B1-FF21-D466-1249-8F05C22F4514}"/>
              </a:ext>
            </a:extLst>
          </p:cNvPr>
          <p:cNvSpPr txBox="1"/>
          <p:nvPr/>
        </p:nvSpPr>
        <p:spPr>
          <a:xfrm>
            <a:off x="623666" y="1308295"/>
            <a:ext cx="10588285" cy="5355312"/>
          </a:xfrm>
          <a:prstGeom prst="rect">
            <a:avLst/>
          </a:prstGeom>
          <a:noFill/>
        </p:spPr>
        <p:txBody>
          <a:bodyPr wrap="square">
            <a:spAutoFit/>
          </a:bodyPr>
          <a:lstStyle/>
          <a:p>
            <a:r>
              <a:rPr lang="en-US" sz="2400" b="0" dirty="0"/>
              <a:t>During my internship at Cognitive I IT Solution, I was actively involved in several tasks and projects. These activities allowed me to utilize and improve my skills in data visualization using Tableau. This experience provided me with practical insights into the importance of data-driven decision making in a professional environment. </a:t>
            </a:r>
            <a:br>
              <a:rPr lang="en-US" sz="2400" b="0" dirty="0"/>
            </a:br>
            <a:r>
              <a:rPr lang="en-US" sz="2400" dirty="0">
                <a:solidFill>
                  <a:srgbClr val="FF0000"/>
                </a:solidFill>
              </a:rPr>
              <a:t>Data Visualization with Tableau: </a:t>
            </a:r>
            <a:br>
              <a:rPr lang="en-US" sz="2400" b="0" dirty="0">
                <a:solidFill>
                  <a:srgbClr val="FF0000"/>
                </a:solidFill>
              </a:rPr>
            </a:br>
            <a:r>
              <a:rPr lang="en-US" sz="2400" b="0" dirty="0"/>
              <a:t>I engaged in several key tasks throughout my internship, focusing primarily on data visualization:</a:t>
            </a:r>
            <a:br>
              <a:rPr lang="en-US" sz="2400" b="0" dirty="0"/>
            </a:br>
            <a:r>
              <a:rPr lang="en-US" sz="2400" b="0" dirty="0"/>
              <a:t> </a:t>
            </a:r>
            <a:br>
              <a:rPr lang="en-US" sz="2400" b="0" dirty="0">
                <a:solidFill>
                  <a:schemeClr val="accent1">
                    <a:lumMod val="60000"/>
                    <a:lumOff val="40000"/>
                  </a:schemeClr>
                </a:solidFill>
              </a:rPr>
            </a:br>
            <a:r>
              <a:rPr lang="en-US" sz="2400" b="0" dirty="0">
                <a:solidFill>
                  <a:srgbClr val="FF0000"/>
                </a:solidFill>
              </a:rPr>
              <a:t>1. Creating interactive Dashboards: </a:t>
            </a:r>
            <a:r>
              <a:rPr lang="en-US" sz="2400" b="0" dirty="0"/>
              <a:t>I worked on developing interactive dashboards and reports in Tableau, ensuring they were user-friendly and informative. </a:t>
            </a:r>
          </a:p>
          <a:p>
            <a:endParaRPr lang="en-US" dirty="0"/>
          </a:p>
          <a:p>
            <a:endParaRPr lang="en-US" dirty="0"/>
          </a:p>
          <a:p>
            <a:endParaRPr lang="en-IN" dirty="0"/>
          </a:p>
        </p:txBody>
      </p:sp>
    </p:spTree>
    <p:extLst>
      <p:ext uri="{BB962C8B-B14F-4D97-AF65-F5344CB8AC3E}">
        <p14:creationId xmlns:p14="http://schemas.microsoft.com/office/powerpoint/2010/main" val="2495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80B58-88D7-FAF3-5AE2-331BAD7BDCC3}"/>
              </a:ext>
            </a:extLst>
          </p:cNvPr>
          <p:cNvSpPr>
            <a:spLocks noGrp="1"/>
          </p:cNvSpPr>
          <p:nvPr>
            <p:ph idx="1"/>
          </p:nvPr>
        </p:nvSpPr>
        <p:spPr>
          <a:xfrm>
            <a:off x="684212" y="685800"/>
            <a:ext cx="10499604" cy="5363308"/>
          </a:xfrm>
        </p:spPr>
        <p:txBody>
          <a:bodyPr>
            <a:normAutofit fontScale="92500"/>
          </a:bodyPr>
          <a:lstStyle/>
          <a:p>
            <a:r>
              <a:rPr lang="en-US" sz="2800" b="0" dirty="0">
                <a:solidFill>
                  <a:srgbClr val="FF0000"/>
                </a:solidFill>
              </a:rPr>
              <a:t>2. Data Cleaning and Transformation: </a:t>
            </a:r>
            <a:r>
              <a:rPr lang="en-US" sz="2800" b="0" dirty="0"/>
              <a:t>I cleaned and transformed raw datasets, making them suitable for analysis and visualization by removing inconsistencies and outliers.</a:t>
            </a:r>
            <a:br>
              <a:rPr lang="en-US" sz="2800" b="0" dirty="0"/>
            </a:br>
            <a:r>
              <a:rPr lang="en-US" sz="2800" b="0" dirty="0">
                <a:solidFill>
                  <a:srgbClr val="FF0000"/>
                </a:solidFill>
              </a:rPr>
              <a:t>3. Designing Visualization: </a:t>
            </a:r>
            <a:r>
              <a:rPr lang="en-US" sz="2800" b="0" dirty="0"/>
              <a:t>I designed data visualizations that effectively presented insights addressing key business question, ensuring clarity and relevance. </a:t>
            </a:r>
            <a:br>
              <a:rPr lang="en-US" sz="2000" b="0" dirty="0"/>
            </a:br>
            <a:r>
              <a:rPr lang="en-US" sz="2800" b="0" dirty="0">
                <a:solidFill>
                  <a:srgbClr val="FF0000"/>
                </a:solidFill>
              </a:rPr>
              <a:t>4. Collaborating with Team members: </a:t>
            </a:r>
            <a:r>
              <a:rPr lang="en-US" sz="2800" b="0" dirty="0"/>
              <a:t>I collaborated closely with team members to understand client needs, customizing dashboards to meet specify requirements and enhance usability. </a:t>
            </a:r>
            <a:br>
              <a:rPr lang="en-US" sz="2800" b="0" dirty="0"/>
            </a:br>
            <a:r>
              <a:rPr lang="en-US" sz="2800" b="0" dirty="0">
                <a:solidFill>
                  <a:srgbClr val="FF0000"/>
                </a:solidFill>
              </a:rPr>
              <a:t>5. Client Presentations: </a:t>
            </a:r>
            <a:r>
              <a:rPr lang="en-US" sz="2800" b="0" dirty="0"/>
              <a:t>I participated in presentations to clients showcasing the dashboards and explanation the insights derived from the data, which helped strengthen client relationships.</a:t>
            </a:r>
            <a:endParaRPr lang="en-IN" sz="2800" dirty="0"/>
          </a:p>
        </p:txBody>
      </p:sp>
    </p:spTree>
    <p:extLst>
      <p:ext uri="{BB962C8B-B14F-4D97-AF65-F5344CB8AC3E}">
        <p14:creationId xmlns:p14="http://schemas.microsoft.com/office/powerpoint/2010/main" val="203326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A85570-352C-7320-0374-605DC4D1693A}"/>
              </a:ext>
            </a:extLst>
          </p:cNvPr>
          <p:cNvPicPr>
            <a:picLocks noChangeAspect="1"/>
          </p:cNvPicPr>
          <p:nvPr/>
        </p:nvPicPr>
        <p:blipFill>
          <a:blip r:embed="rId2"/>
          <a:stretch>
            <a:fillRect/>
          </a:stretch>
        </p:blipFill>
        <p:spPr>
          <a:xfrm>
            <a:off x="801858" y="627624"/>
            <a:ext cx="9688925" cy="5115618"/>
          </a:xfrm>
          <a:prstGeom prst="rect">
            <a:avLst/>
          </a:prstGeom>
        </p:spPr>
      </p:pic>
    </p:spTree>
    <p:extLst>
      <p:ext uri="{BB962C8B-B14F-4D97-AF65-F5344CB8AC3E}">
        <p14:creationId xmlns:p14="http://schemas.microsoft.com/office/powerpoint/2010/main" val="11349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00BE8-9F84-30D2-E0C5-F0C28855C4C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8C1360E-A461-6913-AAE9-B60193201725}"/>
              </a:ext>
            </a:extLst>
          </p:cNvPr>
          <p:cNvPicPr>
            <a:picLocks noChangeAspect="1"/>
          </p:cNvPicPr>
          <p:nvPr/>
        </p:nvPicPr>
        <p:blipFill>
          <a:blip r:embed="rId2"/>
          <a:stretch>
            <a:fillRect/>
          </a:stretch>
        </p:blipFill>
        <p:spPr>
          <a:xfrm>
            <a:off x="623907" y="843845"/>
            <a:ext cx="9954998" cy="5170310"/>
          </a:xfrm>
          <a:prstGeom prst="rect">
            <a:avLst/>
          </a:prstGeom>
        </p:spPr>
      </p:pic>
    </p:spTree>
    <p:extLst>
      <p:ext uri="{BB962C8B-B14F-4D97-AF65-F5344CB8AC3E}">
        <p14:creationId xmlns:p14="http://schemas.microsoft.com/office/powerpoint/2010/main" val="11441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F706A7-5113-DE78-F160-2F7EFB054BB8}"/>
              </a:ext>
            </a:extLst>
          </p:cNvPr>
          <p:cNvPicPr>
            <a:picLocks noChangeAspect="1"/>
          </p:cNvPicPr>
          <p:nvPr/>
        </p:nvPicPr>
        <p:blipFill>
          <a:blip r:embed="rId2"/>
          <a:stretch>
            <a:fillRect/>
          </a:stretch>
        </p:blipFill>
        <p:spPr>
          <a:xfrm>
            <a:off x="1393581" y="677863"/>
            <a:ext cx="9144393" cy="4351337"/>
          </a:xfrm>
          <a:prstGeom prst="rect">
            <a:avLst/>
          </a:prstGeom>
        </p:spPr>
      </p:pic>
    </p:spTree>
    <p:extLst>
      <p:ext uri="{BB962C8B-B14F-4D97-AF65-F5344CB8AC3E}">
        <p14:creationId xmlns:p14="http://schemas.microsoft.com/office/powerpoint/2010/main" val="138211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7B3078-02FE-D659-D963-B8DC52E62CC7}"/>
              </a:ext>
            </a:extLst>
          </p:cNvPr>
          <p:cNvPicPr>
            <a:picLocks noChangeAspect="1"/>
          </p:cNvPicPr>
          <p:nvPr/>
        </p:nvPicPr>
        <p:blipFill>
          <a:blip r:embed="rId2"/>
          <a:stretch>
            <a:fillRect/>
          </a:stretch>
        </p:blipFill>
        <p:spPr>
          <a:xfrm>
            <a:off x="492718" y="506437"/>
            <a:ext cx="9940472" cy="5331751"/>
          </a:xfrm>
          <a:prstGeom prst="rect">
            <a:avLst/>
          </a:prstGeom>
        </p:spPr>
      </p:pic>
    </p:spTree>
    <p:extLst>
      <p:ext uri="{BB962C8B-B14F-4D97-AF65-F5344CB8AC3E}">
        <p14:creationId xmlns:p14="http://schemas.microsoft.com/office/powerpoint/2010/main" val="69770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282FD6-17E3-021D-40BD-2CDC33BCC168}"/>
              </a:ext>
            </a:extLst>
          </p:cNvPr>
          <p:cNvPicPr>
            <a:picLocks noChangeAspect="1"/>
          </p:cNvPicPr>
          <p:nvPr/>
        </p:nvPicPr>
        <p:blipFill>
          <a:blip r:embed="rId2"/>
          <a:stretch>
            <a:fillRect/>
          </a:stretch>
        </p:blipFill>
        <p:spPr>
          <a:xfrm>
            <a:off x="900334" y="848593"/>
            <a:ext cx="10039193" cy="5552207"/>
          </a:xfrm>
          <a:prstGeom prst="rect">
            <a:avLst/>
          </a:prstGeom>
        </p:spPr>
      </p:pic>
    </p:spTree>
    <p:extLst>
      <p:ext uri="{BB962C8B-B14F-4D97-AF65-F5344CB8AC3E}">
        <p14:creationId xmlns:p14="http://schemas.microsoft.com/office/powerpoint/2010/main" val="175885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AEFB13-E53E-A2B8-AB6F-DF42D3EB1B21}"/>
              </a:ext>
            </a:extLst>
          </p:cNvPr>
          <p:cNvSpPr txBox="1"/>
          <p:nvPr/>
        </p:nvSpPr>
        <p:spPr>
          <a:xfrm>
            <a:off x="534572" y="717452"/>
            <a:ext cx="11099410" cy="4955203"/>
          </a:xfrm>
          <a:prstGeom prst="rect">
            <a:avLst/>
          </a:prstGeom>
          <a:noFill/>
        </p:spPr>
        <p:txBody>
          <a:bodyPr wrap="square">
            <a:spAutoFit/>
          </a:bodyPr>
          <a:lstStyle/>
          <a:p>
            <a:r>
              <a:rPr lang="en-US" sz="2400" dirty="0">
                <a:solidFill>
                  <a:srgbClr val="FF0000"/>
                </a:solidFill>
              </a:rPr>
              <a:t>Conclusion:</a:t>
            </a:r>
            <a:br>
              <a:rPr lang="en-US" sz="2400" dirty="0"/>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By creating these various types of charts and dashboard, we were able to learn efficient ways to use Tableau software in order to create attractive visualizations. And also, as we were allowed to present our visualization in front of others, it was positive experience presenting and interacting with others about the insights I gained while analysing the data.</a:t>
            </a:r>
            <a:br>
              <a:rPr lang="en-IN" kern="100" dirty="0">
                <a:effectLst/>
                <a:latin typeface="Times New Roman" panose="02020603050405020304" pitchFamily="18" charset="0"/>
                <a:ea typeface="Calibri" panose="020F0502020204030204" pitchFamily="34" charset="0"/>
                <a:cs typeface="Latha" panose="020B0604020202020204" pitchFamily="34"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internship</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program allowed us to work with real time data and improved our ability handle uncleaned data and using them for effective visualization.</a:t>
            </a:r>
            <a:br>
              <a:rPr lang="en-IN" sz="2400" kern="100" dirty="0">
                <a:effectLst/>
                <a:latin typeface="Times New Roman" panose="02020603050405020304" pitchFamily="18" charset="0"/>
                <a:ea typeface="Calibri" panose="020F0502020204030204" pitchFamily="34" charset="0"/>
                <a:cs typeface="Latha" panose="020B0604020202020204" pitchFamily="34"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data handling, analysing and visualizing skills learnt through this internship will allow us to set foot in a new field that has many applications such as business analytics, sports analysis, etc.,</a:t>
            </a:r>
            <a:br>
              <a:rPr lang="en-IN" sz="2400" kern="100" dirty="0">
                <a:effectLst/>
                <a:latin typeface="Times New Roman" panose="02020603050405020304" pitchFamily="18" charset="0"/>
                <a:ea typeface="Calibri" panose="020F0502020204030204" pitchFamily="34" charset="0"/>
                <a:cs typeface="Latha" panose="020B0604020202020204" pitchFamily="34" charset="0"/>
              </a:rPr>
            </a:br>
            <a:br>
              <a:rPr lang="en-IN" sz="2400" kern="100" dirty="0">
                <a:effectLst/>
                <a:latin typeface="Times New Roman" panose="02020603050405020304" pitchFamily="18" charset="0"/>
                <a:ea typeface="Calibri" panose="020F0502020204030204" pitchFamily="34" charset="0"/>
                <a:cs typeface="Latha" panose="020B0604020202020204" pitchFamily="34" charset="0"/>
              </a:rPr>
            </a:br>
            <a:endParaRPr lang="en-IN" sz="2400" dirty="0"/>
          </a:p>
        </p:txBody>
      </p:sp>
    </p:spTree>
    <p:extLst>
      <p:ext uri="{BB962C8B-B14F-4D97-AF65-F5344CB8AC3E}">
        <p14:creationId xmlns:p14="http://schemas.microsoft.com/office/powerpoint/2010/main" val="23918906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466</TotalTime>
  <Words>355</Words>
  <Application>Microsoft Office PowerPoint</Application>
  <PresentationFormat>Widescreen</PresentationFormat>
  <Paragraphs>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Times New Roman</vt:lpstr>
      <vt:lpstr>Wingdings 2</vt:lpstr>
      <vt:lpstr>View</vt:lpstr>
      <vt:lpstr>DATA VISUALIZATION WITH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donkarthik.in@gmail.com</dc:creator>
  <cp:lastModifiedBy>donkarthik.in@gmail.com</cp:lastModifiedBy>
  <cp:revision>1</cp:revision>
  <dcterms:created xsi:type="dcterms:W3CDTF">2024-10-24T17:55:10Z</dcterms:created>
  <dcterms:modified xsi:type="dcterms:W3CDTF">2024-10-25T01:42:00Z</dcterms:modified>
</cp:coreProperties>
</file>