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61" d="100"/>
          <a:sy n="61" d="100"/>
        </p:scale>
        <p:origin x="-96" y="-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12/27/2018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12/27/2018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12/27/2018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12/27/2018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12/27/2018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8CD4D-B76C-40BF-9F02-274E79787F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Django </a:t>
            </a:r>
            <a:r>
              <a:rPr lang="en-US" dirty="0" err="1"/>
              <a:t>fullstack</a:t>
            </a:r>
            <a:r>
              <a:rPr lang="en-US" dirty="0"/>
              <a:t> development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F7E2EB8-3FD5-4129-8C73-36DDB5DA1B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Instructor: </a:t>
            </a:r>
            <a:r>
              <a:rPr lang="en-US" smtClean="0"/>
              <a:t>Vishnu Sivan</a:t>
            </a:r>
            <a:endParaRPr lang="en-US" dirty="0"/>
          </a:p>
          <a:p>
            <a:pPr algn="l"/>
            <a:r>
              <a:rPr lang="en-US" dirty="0"/>
              <a:t>Python Developer</a:t>
            </a:r>
          </a:p>
        </p:txBody>
      </p:sp>
    </p:spTree>
    <p:extLst>
      <p:ext uri="{BB962C8B-B14F-4D97-AF65-F5344CB8AC3E}">
        <p14:creationId xmlns:p14="http://schemas.microsoft.com/office/powerpoint/2010/main" val="3035327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CDC32D-CE7F-40DE-8950-A7D35540A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End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5E5E12-D0C1-4A21-9E5A-C43284577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HTML review</a:t>
            </a:r>
          </a:p>
          <a:p>
            <a:r>
              <a:rPr lang="en-US" sz="4000" dirty="0"/>
              <a:t>CSS review</a:t>
            </a:r>
          </a:p>
          <a:p>
            <a:r>
              <a:rPr lang="en-US" sz="4000" dirty="0" err="1"/>
              <a:t>Javascript</a:t>
            </a:r>
            <a:r>
              <a:rPr lang="en-US" sz="4000" dirty="0"/>
              <a:t> Review</a:t>
            </a:r>
          </a:p>
          <a:p>
            <a:r>
              <a:rPr lang="en-US" sz="4000" dirty="0"/>
              <a:t>Introduction to </a:t>
            </a:r>
            <a:r>
              <a:rPr lang="en-US" sz="4000" dirty="0" err="1"/>
              <a:t>BootStrap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07899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51B961-6288-44D2-B1C2-8FCA76B4C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BackEnd</a:t>
            </a:r>
            <a:r>
              <a:rPr lang="en-US" dirty="0"/>
              <a:t>(Django)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B97447D-5F0C-45EC-B5E0-94225A6D5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61545" y="1969478"/>
            <a:ext cx="12253546" cy="4765430"/>
          </a:xfrm>
        </p:spPr>
        <p:txBody>
          <a:bodyPr>
            <a:normAutofit/>
          </a:bodyPr>
          <a:lstStyle/>
          <a:p>
            <a:r>
              <a:rPr lang="en-US" sz="3500" dirty="0">
                <a:latin typeface="Montserrat"/>
                <a:ea typeface="Montserrat"/>
                <a:cs typeface="Montserrat"/>
                <a:sym typeface="Montserrat"/>
              </a:rPr>
              <a:t>Django is a free and open source web framework.</a:t>
            </a:r>
          </a:p>
          <a:p>
            <a:r>
              <a:rPr lang="en-US" sz="3500" dirty="0">
                <a:latin typeface="Montserrat"/>
                <a:ea typeface="Montserrat"/>
                <a:cs typeface="Montserrat"/>
                <a:sym typeface="Montserrat"/>
              </a:rPr>
              <a:t>It is used by many sites, including Pinterest, PBS, Instagram, </a:t>
            </a:r>
            <a:r>
              <a:rPr lang="en-US" sz="3500" dirty="0" err="1">
                <a:latin typeface="Montserrat"/>
                <a:ea typeface="Montserrat"/>
                <a:cs typeface="Montserrat"/>
                <a:sym typeface="Montserrat"/>
              </a:rPr>
              <a:t>BitBucket</a:t>
            </a:r>
            <a:r>
              <a:rPr lang="en-US" sz="3500" dirty="0">
                <a:latin typeface="Montserrat"/>
                <a:ea typeface="Montserrat"/>
                <a:cs typeface="Montserrat"/>
                <a:sym typeface="Montserrat"/>
              </a:rPr>
              <a:t>, Washington Times, Mozilla, and more!</a:t>
            </a:r>
          </a:p>
          <a:p>
            <a:r>
              <a:rPr lang="en-US" sz="3500" dirty="0">
                <a:latin typeface="Montserrat"/>
                <a:ea typeface="Montserrat"/>
                <a:cs typeface="Montserrat"/>
                <a:sym typeface="Montserrat"/>
              </a:rPr>
              <a:t>Django was created in 2003 when the web developers at the Lawrence Journal-World newspaper started using Python for their development.</a:t>
            </a:r>
          </a:p>
          <a:p>
            <a:r>
              <a:rPr lang="en" sz="3500" dirty="0">
                <a:highlight>
                  <a:srgbClr val="FF0000"/>
                </a:highlight>
                <a:latin typeface="Montserrat"/>
                <a:ea typeface="Montserrat"/>
                <a:cs typeface="Montserrat"/>
                <a:sym typeface="Montserrat"/>
              </a:rPr>
              <a:t>excellent references to check on the official Django docs!</a:t>
            </a:r>
            <a:endParaRPr lang="en-US" sz="3500" dirty="0">
              <a:highlight>
                <a:srgbClr val="FF0000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endParaRPr lang="en-US" dirty="0">
              <a:latin typeface="Montserrat"/>
              <a:ea typeface="Montserrat"/>
              <a:cs typeface="Montserrat"/>
              <a:sym typeface="Montserrat"/>
            </a:endParaRPr>
          </a:p>
          <a:p>
            <a:endParaRPr lang="en-US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887969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7F422C-AF02-41EE-B500-F6AF5368E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30A020-6BAE-4427-9246-F15C2C8FA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Virtual </a:t>
            </a:r>
            <a:r>
              <a:rPr lang="en-US" dirty="0" err="1"/>
              <a:t>enviroments</a:t>
            </a:r>
            <a:r>
              <a:rPr lang="en-US" dirty="0"/>
              <a:t>(</a:t>
            </a: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virtual installation of Python and packages on your computer)</a:t>
            </a:r>
          </a:p>
          <a:p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O</a:t>
            </a: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pen Anaconda type :</a:t>
            </a:r>
          </a:p>
          <a:p>
            <a:pPr lvl="1"/>
            <a:r>
              <a:rPr lang="it-IT" dirty="0">
                <a:latin typeface="Montserrat"/>
                <a:ea typeface="Montserrat"/>
                <a:cs typeface="Montserrat"/>
                <a:sym typeface="Montserrat"/>
              </a:rPr>
              <a:t>conda create --name myDjangoEnv django</a:t>
            </a:r>
          </a:p>
          <a:p>
            <a:pPr lvl="1"/>
            <a:r>
              <a:rPr lang="it-IT" dirty="0">
                <a:latin typeface="Montserrat"/>
                <a:ea typeface="Montserrat"/>
                <a:cs typeface="Montserrat"/>
                <a:sym typeface="Montserrat"/>
              </a:rPr>
              <a:t>Activate django </a:t>
            </a:r>
            <a:endParaRPr lang="en" dirty="0">
              <a:latin typeface="Montserrat"/>
              <a:ea typeface="Montserrat"/>
              <a:cs typeface="Montserrat"/>
              <a:sym typeface="Montserrat"/>
            </a:endParaRPr>
          </a:p>
          <a:p>
            <a:endParaRPr lang="en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34527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E61004-A92D-4C28-8EB0-4E8DE0C73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F12B044-5B77-4C6A-B870-6897A0686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How the web works</a:t>
            </a:r>
          </a:p>
          <a:p>
            <a:r>
              <a:rPr lang="en-US" sz="4000" dirty="0"/>
              <a:t>What do we mean by “Full-Stack”</a:t>
            </a:r>
          </a:p>
          <a:p>
            <a:r>
              <a:rPr lang="en-US" sz="4000" dirty="0"/>
              <a:t>A brief overview of the course tech</a:t>
            </a:r>
          </a:p>
          <a:p>
            <a:r>
              <a:rPr lang="en-US" sz="4000" dirty="0"/>
              <a:t>Why we chose Django for the course</a:t>
            </a:r>
          </a:p>
          <a:p>
            <a:r>
              <a:rPr lang="en-US" sz="4000" dirty="0"/>
              <a:t>Let’s get started!</a:t>
            </a:r>
          </a:p>
        </p:txBody>
      </p:sp>
    </p:spTree>
    <p:extLst>
      <p:ext uri="{BB962C8B-B14F-4D97-AF65-F5344CB8AC3E}">
        <p14:creationId xmlns:p14="http://schemas.microsoft.com/office/powerpoint/2010/main" val="2920671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863EA2-55DC-422D-AB71-F6A169184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D717EB-96EA-46A4-8FA5-557264F7A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Before we can begin to learn about all</a:t>
            </a:r>
          </a:p>
          <a:p>
            <a:r>
              <a:rPr lang="en-US" sz="4000" dirty="0"/>
              <a:t>the technologies in this course, we need</a:t>
            </a:r>
          </a:p>
          <a:p>
            <a:r>
              <a:rPr lang="en-US" sz="4000" dirty="0"/>
              <a:t>to understand how the web works and</a:t>
            </a:r>
          </a:p>
          <a:p>
            <a:r>
              <a:rPr lang="en-US" sz="4000" dirty="0"/>
              <a:t>what constitutes the “Full-Stack”</a:t>
            </a:r>
          </a:p>
        </p:txBody>
      </p:sp>
    </p:spTree>
    <p:extLst>
      <p:ext uri="{BB962C8B-B14F-4D97-AF65-F5344CB8AC3E}">
        <p14:creationId xmlns:p14="http://schemas.microsoft.com/office/powerpoint/2010/main" val="3676788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1C6B37-6701-4556-BC03-B852A3A4A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2D3385-351B-4570-AB6B-E45E967A1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So what happens when your at home and you open up your browser and visit a website?</a:t>
            </a:r>
          </a:p>
          <a:p>
            <a:r>
              <a:rPr lang="en-US" sz="4000" dirty="0"/>
              <a:t>Let’s breakdown the basic steps!</a:t>
            </a:r>
          </a:p>
        </p:txBody>
      </p:sp>
    </p:spTree>
    <p:extLst>
      <p:ext uri="{BB962C8B-B14F-4D97-AF65-F5344CB8AC3E}">
        <p14:creationId xmlns:p14="http://schemas.microsoft.com/office/powerpoint/2010/main" val="563640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BDBC21-2C60-47A4-B844-57542C6CA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0E9410-0E50-4F1B-99D9-EFC892D96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77" y="2336873"/>
            <a:ext cx="11693769" cy="3599316"/>
          </a:xfrm>
        </p:spPr>
        <p:txBody>
          <a:bodyPr>
            <a:normAutofit/>
          </a:bodyPr>
          <a:lstStyle/>
          <a:p>
            <a:r>
              <a:rPr lang="en-US" sz="4000" dirty="0"/>
              <a:t>what the term “Full-Stack” means.</a:t>
            </a:r>
          </a:p>
          <a:p>
            <a:r>
              <a:rPr lang="en-US" sz="4000" dirty="0"/>
              <a:t>There are two main components of a website</a:t>
            </a:r>
          </a:p>
          <a:p>
            <a:pPr marL="457200" lvl="1" indent="0">
              <a:buNone/>
            </a:pPr>
            <a:r>
              <a:rPr lang="en-US" sz="3600" dirty="0"/>
              <a:t>The Front-End:-</a:t>
            </a:r>
            <a:r>
              <a:rPr lang="en-US" sz="2400" dirty="0"/>
              <a:t>The Front-End is what you see as a user on </a:t>
            </a:r>
            <a:r>
              <a:rPr lang="en-US" sz="2400" dirty="0" err="1"/>
              <a:t>thewebsite</a:t>
            </a:r>
            <a:r>
              <a:rPr lang="en-US" sz="2400" dirty="0"/>
              <a:t>.</a:t>
            </a:r>
            <a:endParaRPr lang="en-US" sz="3200" dirty="0"/>
          </a:p>
          <a:p>
            <a:pPr lvl="1"/>
            <a:r>
              <a:rPr lang="en-US" sz="3200" dirty="0"/>
              <a:t>The Back-End:-</a:t>
            </a:r>
            <a:r>
              <a:rPr lang="en-US" sz="1800" dirty="0"/>
              <a:t>The Back-End is the technology used to actually decide what to show you on the Front-End.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59682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D5B65E-C499-4BF4-9FEC-6DC6D2829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038C942-90C4-44BE-89F3-CCD373703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715" y="2092569"/>
            <a:ext cx="11324493" cy="4624754"/>
          </a:xfrm>
        </p:spPr>
        <p:txBody>
          <a:bodyPr>
            <a:normAutofit lnSpcReduction="10000"/>
          </a:bodyPr>
          <a:lstStyle/>
          <a:p>
            <a:r>
              <a:rPr lang="en-US" sz="4000" dirty="0"/>
              <a:t>The Front-End revolves around three technologies:</a:t>
            </a:r>
          </a:p>
          <a:p>
            <a:pPr lvl="1"/>
            <a:r>
              <a:rPr lang="en-US" sz="4000" dirty="0"/>
              <a:t>HTML</a:t>
            </a:r>
          </a:p>
          <a:p>
            <a:pPr lvl="1"/>
            <a:r>
              <a:rPr lang="en-US" sz="4000" dirty="0"/>
              <a:t> CSS</a:t>
            </a:r>
          </a:p>
          <a:p>
            <a:pPr lvl="1"/>
            <a:r>
              <a:rPr lang="en-US" sz="4000" dirty="0"/>
              <a:t>JavaScript</a:t>
            </a:r>
          </a:p>
          <a:p>
            <a:r>
              <a:rPr lang="en-US" sz="4000" dirty="0"/>
              <a:t>You will hear about Front-End technologies such as jQuery and Bootstrap, but those are all built using the previous three.</a:t>
            </a:r>
          </a:p>
        </p:txBody>
      </p:sp>
    </p:spTree>
    <p:extLst>
      <p:ext uri="{BB962C8B-B14F-4D97-AF65-F5344CB8AC3E}">
        <p14:creationId xmlns:p14="http://schemas.microsoft.com/office/powerpoint/2010/main" val="2681744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CA47C0-3320-40DD-8DF4-9B9A0500A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django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DE19E6-9106-4C22-80E9-5DDA4DB84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Back-End of a site has three components:</a:t>
            </a:r>
          </a:p>
          <a:p>
            <a:pPr lvl="1"/>
            <a:r>
              <a:rPr lang="en-US" sz="4000" dirty="0"/>
              <a:t>The Language</a:t>
            </a:r>
          </a:p>
          <a:p>
            <a:pPr lvl="1"/>
            <a:r>
              <a:rPr lang="en-US" sz="4000" dirty="0"/>
              <a:t>The Framework</a:t>
            </a:r>
          </a:p>
          <a:p>
            <a:pPr lvl="1"/>
            <a:r>
              <a:rPr lang="en-US" sz="4000" dirty="0"/>
              <a:t>The Database</a:t>
            </a:r>
          </a:p>
        </p:txBody>
      </p:sp>
    </p:spTree>
    <p:extLst>
      <p:ext uri="{BB962C8B-B14F-4D97-AF65-F5344CB8AC3E}">
        <p14:creationId xmlns:p14="http://schemas.microsoft.com/office/powerpoint/2010/main" val="4029015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729AC4-0864-4FC4-B3C4-BBFB36FBD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Django(</a:t>
            </a:r>
            <a:r>
              <a:rPr lang="en-US" dirty="0" err="1"/>
              <a:t>BackEnd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E74F3E-380F-4454-82F7-8B62BD837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977" y="2336873"/>
            <a:ext cx="11869615" cy="3599316"/>
          </a:xfrm>
        </p:spPr>
        <p:txBody>
          <a:bodyPr>
            <a:noAutofit/>
          </a:bodyPr>
          <a:lstStyle/>
          <a:p>
            <a:r>
              <a:rPr lang="en-US" sz="4000" dirty="0"/>
              <a:t>Technologies such as Php, Node.js, Ruby/Rails, Java, Python, etc. are all viable options for a website.</a:t>
            </a:r>
          </a:p>
          <a:p>
            <a:pPr lvl="1"/>
            <a:r>
              <a:rPr lang="en-US" sz="4000" dirty="0"/>
              <a:t>Our course Back-End uses:</a:t>
            </a:r>
          </a:p>
          <a:p>
            <a:pPr lvl="1"/>
            <a:r>
              <a:rPr lang="en-US" sz="4000" dirty="0"/>
              <a:t>Python as the language</a:t>
            </a:r>
          </a:p>
          <a:p>
            <a:pPr lvl="1"/>
            <a:r>
              <a:rPr lang="en-US" sz="4000" dirty="0"/>
              <a:t>Django as the Framework</a:t>
            </a:r>
          </a:p>
          <a:p>
            <a:pPr lvl="1"/>
            <a:r>
              <a:rPr lang="en-US" sz="4000" dirty="0"/>
              <a:t>SQLite as the Database</a:t>
            </a:r>
          </a:p>
        </p:txBody>
      </p:sp>
    </p:spTree>
    <p:extLst>
      <p:ext uri="{BB962C8B-B14F-4D97-AF65-F5344CB8AC3E}">
        <p14:creationId xmlns:p14="http://schemas.microsoft.com/office/powerpoint/2010/main" val="93431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631264-AC55-4289-B822-2B9C5496A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django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09832B-2437-4890-A094-0394562F4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11365141" cy="4415619"/>
          </a:xfrm>
        </p:spPr>
        <p:txBody>
          <a:bodyPr>
            <a:normAutofit/>
          </a:bodyPr>
          <a:lstStyle/>
          <a:p>
            <a:r>
              <a:rPr lang="en-US" sz="4000" dirty="0" err="1"/>
              <a:t>FulStack</a:t>
            </a:r>
            <a:r>
              <a:rPr lang="en-US" sz="4000" dirty="0"/>
              <a:t> is also </a:t>
            </a:r>
            <a:r>
              <a:rPr lang="en-US" sz="4000" dirty="0" err="1"/>
              <a:t>reffered</a:t>
            </a:r>
            <a:r>
              <a:rPr lang="en-US" sz="4000" dirty="0"/>
              <a:t> as </a:t>
            </a:r>
            <a:r>
              <a:rPr lang="en-US" sz="4000" dirty="0" err="1"/>
              <a:t>frontEnd</a:t>
            </a:r>
            <a:r>
              <a:rPr lang="en-US" sz="4000" dirty="0"/>
              <a:t> and Backend Technologies</a:t>
            </a:r>
          </a:p>
          <a:p>
            <a:r>
              <a:rPr lang="en-US" sz="4000" dirty="0"/>
              <a:t>Django is the most popular framework for Python, it’s fast, secure, and scalable</a:t>
            </a:r>
          </a:p>
          <a:p>
            <a:r>
              <a:rPr lang="en-US" sz="4000" dirty="0"/>
              <a:t>SQLite comes with Django and Python making it an easy choice</a:t>
            </a:r>
          </a:p>
          <a:p>
            <a:r>
              <a:rPr lang="en-US" sz="4000" dirty="0"/>
              <a:t>Let Start..</a:t>
            </a:r>
          </a:p>
        </p:txBody>
      </p:sp>
    </p:spTree>
    <p:extLst>
      <p:ext uri="{BB962C8B-B14F-4D97-AF65-F5344CB8AC3E}">
        <p14:creationId xmlns:p14="http://schemas.microsoft.com/office/powerpoint/2010/main" val="105730598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31</TotalTime>
  <Words>390</Words>
  <Application>Microsoft Office PowerPoint</Application>
  <PresentationFormat>Custom</PresentationFormat>
  <Paragraphs>59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Berlin</vt:lpstr>
      <vt:lpstr>Python Django fullstack development </vt:lpstr>
      <vt:lpstr>Django</vt:lpstr>
      <vt:lpstr>Django</vt:lpstr>
      <vt:lpstr>Django</vt:lpstr>
      <vt:lpstr>Django</vt:lpstr>
      <vt:lpstr>Django</vt:lpstr>
      <vt:lpstr>django</vt:lpstr>
      <vt:lpstr>Django(BackEnd)</vt:lpstr>
      <vt:lpstr>django</vt:lpstr>
      <vt:lpstr>Front End Technologies</vt:lpstr>
      <vt:lpstr>Introduction To BackEnd(Django)</vt:lpstr>
      <vt:lpstr>Django installation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Django fullstack development</dc:title>
  <dc:creator>Nishad</dc:creator>
  <cp:lastModifiedBy>divya</cp:lastModifiedBy>
  <cp:revision>5</cp:revision>
  <dcterms:created xsi:type="dcterms:W3CDTF">2018-07-31T14:29:19Z</dcterms:created>
  <dcterms:modified xsi:type="dcterms:W3CDTF">2018-12-27T12:23:26Z</dcterms:modified>
</cp:coreProperties>
</file>