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0" r:id="rId6"/>
    <p:sldId id="261" r:id="rId7"/>
    <p:sldId id="281" r:id="rId8"/>
    <p:sldId id="288" r:id="rId9"/>
    <p:sldId id="289" r:id="rId10"/>
    <p:sldId id="282" r:id="rId11"/>
    <p:sldId id="264" r:id="rId12"/>
    <p:sldId id="287" r:id="rId13"/>
    <p:sldId id="283" r:id="rId14"/>
    <p:sldId id="265" r:id="rId15"/>
    <p:sldId id="284" r:id="rId16"/>
    <p:sldId id="285" r:id="rId17"/>
    <p:sldId id="286" r:id="rId18"/>
    <p:sldId id="278" r:id="rId19"/>
    <p:sldId id="279" r:id="rId20"/>
    <p:sldId id="290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DB0FD-452A-42DB-844C-79EFBA840715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6FF1F-F25E-4830-A27B-CE81BE0A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07E3-EB03-41C6-AF9D-ABE953C69A57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3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7DA8-16D8-4596-9D0A-FD7CC71FB417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92D7-C02C-43AF-893E-176EE1B8319B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7F8F-B361-48F5-A8EA-57D6530D5B84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DEF-63B2-4CFD-9066-A276E8136E4C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8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B88-A7D8-4D6C-B2EF-8267654E3DB7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C369-7CB1-4D8D-9356-EE7604A31E4E}" type="datetime1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575-AF7C-4929-A78D-175686426EEF}" type="datetime1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1F3-EA92-4714-86C3-5B00EF70E554}" type="datetime1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91AB68-EE6F-4796-8B74-AA773B8548DF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4888-D161-49DD-84F0-324453E34DE3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A8F5AA-901D-43B8-A217-CF399E15A4E0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8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615313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Living Smart @ Smart Home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48605"/>
            <a:ext cx="10058400" cy="16474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3756" y="4548606"/>
            <a:ext cx="4798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Vishnu Sivan, </a:t>
            </a:r>
            <a:r>
              <a:rPr lang="en-US" baseline="30000" dirty="0"/>
              <a:t>2</a:t>
            </a:r>
            <a:r>
              <a:rPr lang="en-US" dirty="0"/>
              <a:t>Hema </a:t>
            </a:r>
            <a:r>
              <a:rPr lang="en-US" dirty="0" err="1"/>
              <a:t>Dileep</a:t>
            </a:r>
            <a:r>
              <a:rPr lang="en-US" dirty="0"/>
              <a:t>, </a:t>
            </a:r>
            <a:r>
              <a:rPr lang="en-US" baseline="30000" dirty="0"/>
              <a:t>3</a:t>
            </a:r>
            <a:r>
              <a:rPr lang="en-US" dirty="0"/>
              <a:t>Romario Johnson</a:t>
            </a:r>
          </a:p>
          <a:p>
            <a:r>
              <a:rPr lang="en-US" dirty="0"/>
              <a:t>P.G Scholar</a:t>
            </a:r>
          </a:p>
          <a:p>
            <a:r>
              <a:rPr lang="en-US" dirty="0" err="1" smtClean="0"/>
              <a:t>Dept.Computer</a:t>
            </a:r>
            <a:r>
              <a:rPr lang="en-US" dirty="0" smtClean="0"/>
              <a:t> </a:t>
            </a:r>
            <a:r>
              <a:rPr lang="en-US" dirty="0"/>
              <a:t>Applications</a:t>
            </a:r>
          </a:p>
          <a:p>
            <a:r>
              <a:rPr lang="en-US" dirty="0"/>
              <a:t>Mar Athanasius College of Engineering</a:t>
            </a:r>
          </a:p>
          <a:p>
            <a:r>
              <a:rPr lang="en-US" dirty="0" err="1"/>
              <a:t>Kothamangalam</a:t>
            </a:r>
            <a:r>
              <a:rPr lang="en-US" dirty="0"/>
              <a:t>, India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483" y="4590392"/>
            <a:ext cx="3944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/>
              <a:t>4</a:t>
            </a:r>
            <a:r>
              <a:rPr lang="en-US"/>
              <a:t>Shinu S Kurian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 err="1"/>
              <a:t>Dept.Computer</a:t>
            </a:r>
            <a:r>
              <a:rPr lang="en-US" dirty="0"/>
              <a:t> Applications</a:t>
            </a:r>
          </a:p>
          <a:p>
            <a:r>
              <a:rPr lang="en-US" dirty="0"/>
              <a:t>Mar Athanasius College of Engineering</a:t>
            </a:r>
          </a:p>
          <a:p>
            <a:r>
              <a:rPr lang="en-US" dirty="0" err="1"/>
              <a:t>Kothamangalam</a:t>
            </a:r>
            <a:r>
              <a:rPr lang="en-US" dirty="0"/>
              <a:t>, India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SMART HOME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personalization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Busy life in modern 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motion sensors which allows for observation of 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Control</a:t>
            </a: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control of electric gadgets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 offers benefits for the disabled and elderly persons in the various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notification on prescribed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WORKING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25" y="1778304"/>
            <a:ext cx="6433191" cy="452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Contd.,)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4" y="2098322"/>
            <a:ext cx="3238500" cy="2000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57" y="1943909"/>
            <a:ext cx="3539339" cy="3016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96" y="2065061"/>
            <a:ext cx="3987800" cy="28956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devices (Air Conditioner, Light, Fan, Gate and Motor) are connected with a controller which is used to make the configuration of the device according to predictions and the previous stored results.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Controller: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to control the home appliances with improved level of access and enhanced prediction mechanism to take automatic configuration for the respective devices.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I/O Interfaces: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are repeatedly tracking the user changes including their emotion as such.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05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91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280588" y="3884491"/>
            <a:ext cx="3543702" cy="641350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Controller extract user changes,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Make necessary configuration as stated in prediction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280588" y="2090543"/>
            <a:ext cx="3553227" cy="3988600"/>
            <a:chOff x="4280588" y="2090543"/>
            <a:chExt cx="3553227" cy="3988600"/>
          </a:xfrm>
        </p:grpSpPr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4290113" y="2090543"/>
              <a:ext cx="3543702" cy="456323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Capture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data on User Interaction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4290113" y="2710069"/>
              <a:ext cx="3543702" cy="403225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Accept by I/O interfaces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(Sensors)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4290113" y="3297280"/>
              <a:ext cx="3543702" cy="403225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Pass information to the controller,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if it necessary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4285350" y="4738954"/>
              <a:ext cx="3548465" cy="565150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User acceptance review and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Environmental changes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4280588" y="5518755"/>
              <a:ext cx="3553227" cy="560388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Accumulate the updated configuration, user behavior and situation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091512" y="2537680"/>
              <a:ext cx="0" cy="15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071827" y="3110450"/>
              <a:ext cx="0" cy="15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81352" y="3690518"/>
              <a:ext cx="0" cy="15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80717" y="4539513"/>
              <a:ext cx="0" cy="15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087748" y="5323666"/>
              <a:ext cx="0" cy="15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488" indent="-1714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user’s emotions by the I/O interface and passes to the controller</a:t>
            </a:r>
          </a:p>
          <a:p>
            <a:pPr marL="344488" indent="-1714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acceptance</a:t>
            </a:r>
          </a:p>
          <a:p>
            <a:pPr marL="344488" indent="-1714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data is taken for analysis and predict the action to be taken</a:t>
            </a:r>
          </a:p>
          <a:p>
            <a:pPr marL="344488" indent="-1714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 data is ignored</a:t>
            </a:r>
          </a:p>
          <a:p>
            <a:pPr marL="344488" indent="-1714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refreshes its state and the I/O interface continues its capturing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HOMES - FEATURES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148"/>
          </a:xfrm>
        </p:spPr>
        <p:txBody>
          <a:bodyPr>
            <a:normAutofit/>
          </a:bodyPr>
          <a:lstStyle/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Utilization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>
              <a:buSzPct val="166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 friendly energy generation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Intellectual electrical appliances</a:t>
            </a:r>
          </a:p>
          <a:p>
            <a:pPr lvl="5" algn="just">
              <a:buSzPct val="166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home architecture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Security System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cameras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Controlled access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Access   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appliances with more output and less input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66000"/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FEATURES(Contd.,)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Waste Management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Well-organized Biogas plants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Electrified decomposition of Non Biodegradable wastes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Detection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8888" lvl="5" indent="-344488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correct option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Exterior and Interior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Lighting</a:t>
            </a:r>
          </a:p>
          <a:p>
            <a:pPr marL="1298575" lvl="6" indent="-331788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power utilization</a:t>
            </a:r>
          </a:p>
          <a:p>
            <a:pPr marL="0" indent="0">
              <a:buSzPct val="166000"/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concentrate on user’s behavior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prediction mechanism based on the user’s behavior and take necessary configuration to maintain the user’s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responding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the 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authenticated person</a:t>
            </a: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I/O interfaces continuously track the user’s changes and pass it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for made appropriate changes</a:t>
            </a: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Francis is a Principal/Director with Cognizant Business Consulting’s Insurance Practice, “Next-Generation Insurance: Tapping into the Intelligence of Smart Homes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N1,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M2, Student IV SEM,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Digital Communication.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MSRIT, Bangalore, India , “Home Automation Using Internet of Things”</a:t>
            </a: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Bhatia, Students, Department of Electronics and Telecommunication,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Thadomal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Mumbai, “Technology, Systems and Implementation of a Smart Home Automation System: A Review”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-Yung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Chang, Department of Computer Science and Information Engineering,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No. 151,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Yingzhuan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Tamsui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District, New Taipei City 25137, Taiwan; “Design and Implementation of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Point for  Smart Home”</a:t>
            </a: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B. I. REAZ, department of electrical, electronic and systems engineering,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kebangsaan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malaysia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43600,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selangor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Malaysia, “Artificial intelligence techniques for advanced smart home implementation ” 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0350"/>
          </a:xfrm>
        </p:spPr>
        <p:txBody>
          <a:bodyPr>
            <a:normAutofit/>
          </a:bodyPr>
          <a:lstStyle/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Smart Home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 description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Kerala Technological Congress (KETCON-2017 Energy Technologies)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13622"/>
          </a:xfrm>
        </p:spPr>
        <p:txBody>
          <a:bodyPr>
            <a:normAutofit fontScale="55000" lnSpcReduction="20000"/>
          </a:bodyPr>
          <a:lstStyle/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Dhiren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Ali Mohammed A. H. Al-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Kuwari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Energy Conservation in Smart Home, 5th IEEE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InternationalConference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Digital Ecosystems 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Technologies,Daejeon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Korea, May 2011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Jaszczyk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Król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(2010). Updatable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for smart home system. Agent and Multi-Agent Systems: Technologies and Applications. 6071: 370-379.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U.A.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Bakshi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V.U.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Bakshi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“Principles of Control Systems”, chapter 1, page 1-2, Technical Publications.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Release: “Smart Home Revenues to reach $71 billion by 2018, Juniper Research Finds,” Juniper Research, February, 2014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“SAMSUNG to Acquire SmartThings, Leading Open Platform for the Internet of Things,” samsung.com, August, 2014.                    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5288" lvl="0" indent="-217488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http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samsung.com/us/news/23607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342900">
              <a:buFont typeface="Wingdings" panose="05000000000000000000" pitchFamily="2" charset="2"/>
              <a:buChar char="Ø"/>
              <a:tabLst>
                <a:tab pos="39528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smart home is one in which the various electrical and electronic appliances are wired up to a central computer control system so that they can either be switched on or off at certain times.</a:t>
            </a:r>
          </a:p>
          <a:p>
            <a:pPr marL="520700" indent="-342900">
              <a:buFont typeface="Wingdings" panose="05000000000000000000" pitchFamily="2" charset="2"/>
              <a:buChar char="Ø"/>
              <a:tabLst>
                <a:tab pos="39528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is a well-equipped system that concentrates mainly on energy saving concept. </a:t>
            </a:r>
          </a:p>
          <a:p>
            <a:pPr marL="520700" indent="-342900">
              <a:buFont typeface="Wingdings" panose="05000000000000000000" pitchFamily="2" charset="2"/>
              <a:buChar char="Ø"/>
              <a:tabLst>
                <a:tab pos="39528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emotion recognition, Internet of things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online shopping with the system will enhance the saving perspective and also provide more satisfaction to the user.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22065" cy="365125"/>
          </a:xfrm>
        </p:spPr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5895" y="6459784"/>
            <a:ext cx="4719034" cy="365125"/>
          </a:xfrm>
        </p:spPr>
        <p:txBody>
          <a:bodyPr/>
          <a:lstStyle/>
          <a:p>
            <a:r>
              <a:rPr lang="en-US" dirty="0" smtClean="0"/>
              <a:t>Kerala Technological Congress (KETCON-2017 Energy Technologies)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754"/>
            <a:ext cx="12192000" cy="649910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Contd.,)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homes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truly smart and green by utilizing home controllers integrated with all home sub­systems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lighting, window coverings, HVAC, irrigation and by monitoring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to the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appliances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takes any actions while the environmental changes are reported via the connected smart device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338" indent="-1778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technology intelligently gives you ultimate control over your                                                 home  by automating the lighting system , dimming, blinds, electrical appliances, audio and security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indent="-1778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 connect all the devices and appliances in your home so they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other and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indent="-1778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 make use of Artificial Intelligence,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Embedded Systems to control, monitor and optimize household appliances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0805" y="6459785"/>
            <a:ext cx="4278183" cy="365125"/>
          </a:xfrm>
        </p:spPr>
        <p:txBody>
          <a:bodyPr/>
          <a:lstStyle/>
          <a:p>
            <a:r>
              <a:rPr lang="en-US" dirty="0" smtClean="0"/>
              <a:t>Kerala Technological Congress (KETCON-2017 Energy Technologies)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comfort/Ease of control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Simplify use of technologies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Ensure security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Enhance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Provide entertainment and convenience at all times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Provide a smart way of living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87093"/>
              </p:ext>
            </p:extLst>
          </p:nvPr>
        </p:nvGraphicFramePr>
        <p:xfrm>
          <a:off x="1096963" y="1846263"/>
          <a:ext cx="100584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9040636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9069116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1844706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4664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NAME AND</a:t>
                      </a:r>
                      <a:r>
                        <a:rPr lang="en-US" baseline="0" dirty="0" smtClean="0"/>
                        <a:t>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Next-generation insurance: tapping into the intelligence of smart homes,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francis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home architecture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(Smart homes comprise three unique components: home appliances, home security devices and home infrastructure)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Remotely controlled appliances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Interconnected devices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 and security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Interconnectivity and data standardization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Technology, systems and implementation of a smart home automation system: A review,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suraj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bhatia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technologies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 for elderly or disabled persons living alone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6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automation using internet of things,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vinay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based system design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cloud networking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Intellectual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components are not comprised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547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Contd.,)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59218"/>
              </p:ext>
            </p:extLst>
          </p:nvPr>
        </p:nvGraphicFramePr>
        <p:xfrm>
          <a:off x="1096963" y="1846263"/>
          <a:ext cx="10058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303219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4036652"/>
                    </a:ext>
                  </a:extLst>
                </a:gridCol>
                <a:gridCol w="2525468">
                  <a:extLst>
                    <a:ext uri="{9D8B030D-6E8A-4147-A177-3AD203B41FA5}">
                      <a16:colId xmlns:a16="http://schemas.microsoft.com/office/drawing/2014/main" val="768417302"/>
                    </a:ext>
                  </a:extLst>
                </a:gridCol>
                <a:gridCol w="2503732">
                  <a:extLst>
                    <a:ext uri="{9D8B030D-6E8A-4147-A177-3AD203B41FA5}">
                      <a16:colId xmlns:a16="http://schemas.microsoft.com/office/drawing/2014/main" val="3207137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NAME AND</a:t>
                      </a:r>
                      <a:r>
                        <a:rPr lang="en-US" baseline="0" dirty="0" smtClean="0"/>
                        <a:t>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6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Implementation of 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Access Point for  Smart Home,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Chih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-Yung Chang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design and implementation of 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access point coordinating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various wireless transmission protocols( Wi-Fi, ZigBee)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original Wi-Fi AP can be upgraded to 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more user interactions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utomated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architecture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techniques for advanced smart home implementation, M. B. I. REAZ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research projects employing multi-agent system, action prediction, artificial neural network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provide more efficient system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intelligence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provided.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feedback mechanism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3095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1244</TotalTime>
  <Words>1418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宋体</vt:lpstr>
      <vt:lpstr>Arial</vt:lpstr>
      <vt:lpstr>Calibri</vt:lpstr>
      <vt:lpstr>Calibri Light</vt:lpstr>
      <vt:lpstr>Times New Roman</vt:lpstr>
      <vt:lpstr>Wingdings</vt:lpstr>
      <vt:lpstr>Retrospect</vt:lpstr>
      <vt:lpstr>Living Smart @ Smart Home</vt:lpstr>
      <vt:lpstr>OUTLINE</vt:lpstr>
      <vt:lpstr>INTRODUCTON </vt:lpstr>
      <vt:lpstr>PowerPoint Presentation</vt:lpstr>
      <vt:lpstr>INTRODUCTON (Contd.,)</vt:lpstr>
      <vt:lpstr>OBJECTIVES</vt:lpstr>
      <vt:lpstr>OBJECTIVES (Contd.,)</vt:lpstr>
      <vt:lpstr>LITERATURE REVIEW</vt:lpstr>
      <vt:lpstr>LITERATURE REVIEW (Contd.,)</vt:lpstr>
      <vt:lpstr>WHY SMART HOME </vt:lpstr>
      <vt:lpstr>METHODOLOGY AND WORKING</vt:lpstr>
      <vt:lpstr>WORKING (Contd.,)</vt:lpstr>
      <vt:lpstr>WORKING (Contd.,)</vt:lpstr>
      <vt:lpstr>WORKING (Contd.,)</vt:lpstr>
      <vt:lpstr>WORKING (Contd.,)</vt:lpstr>
      <vt:lpstr>SMART HOMES - FEATURES</vt:lpstr>
      <vt:lpstr>FEATURES(Contd.,)</vt:lpstr>
      <vt:lpstr>CONCLUSION</vt:lpstr>
      <vt:lpstr>REFERENCES</vt:lpstr>
      <vt:lpstr>REFERENCES (Cont.)</vt:lpstr>
      <vt:lpstr>PowerPoint Presentation</vt:lpstr>
    </vt:vector>
  </TitlesOfParts>
  <Company>VSoft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Smart @ Smart Home</dc:title>
  <dc:creator>Vishnu Sivan</dc:creator>
  <cp:lastModifiedBy>Vishnu Sivan</cp:lastModifiedBy>
  <cp:revision>99</cp:revision>
  <dcterms:created xsi:type="dcterms:W3CDTF">2017-01-06T09:26:14Z</dcterms:created>
  <dcterms:modified xsi:type="dcterms:W3CDTF">2017-01-09T10:14:54Z</dcterms:modified>
</cp:coreProperties>
</file>