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5F4D2-8A8A-417B-90CF-CC0CC7B7C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2B7434-6921-428C-8DFC-06BE22CEF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7FA1CD-F161-45E6-B301-80EE9BA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07753D-EB7E-4ACA-B06F-0FDE8AB9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614B58-0958-49DA-86E5-7F0D963A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4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FF54C-5BA2-4B7D-902B-647B96A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2C2F76-8AA7-4208-9B9F-9EBA5274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410B39-C1BE-43C5-BEB9-0BA891AB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2CA5ED-5357-472F-800C-719C1D6F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B5C54B-2DC8-4D8B-A008-F4071DDD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7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6C68D00-DE23-41AC-AAD1-E562DC639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575C7D-A8FD-4F26-86BA-57BD374D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137466-EF1A-490B-826C-5332B5D8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7E059D-4C2B-408E-AEB6-766DD6DF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F9F264-D138-4141-8894-60BDB28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83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F9242-9CB3-4518-B5EC-FF41F7D3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B6AB8-A45D-41B6-B46E-BB02F07B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D0B1C-2FAE-405C-B1EB-34C72A39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5665FA-4F63-4F59-B2D4-CCACA2F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C9F5D9-ED80-4AF0-8919-850EFBD7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30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CABD6-E9A6-48C9-AA35-D2D7F40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52A61D-0686-4C12-A971-0AAE5D73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F9D54D-6C68-4769-819C-1089B595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FA5127-3253-404E-82A1-004EE487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F925B1-735E-4500-99BC-501F6590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80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1C61-CFD4-48F9-9921-A97AAA64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4757F-4C21-4586-AAE6-14B4694E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0D2E10-50A1-4793-8BAD-CE0F628E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2E1FAA-6656-4E52-9604-3F5C358E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62806B-1399-40ED-AD9D-73667B9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16CF46-32E5-4FD1-84FD-151DE997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39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02B14-F1DB-44E5-A3A7-24158779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C96857-5AD2-410D-9D27-22C15A2E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63BD91-B31C-416D-A97A-C2566FBF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402658D-0638-48B5-8425-365C19B9D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E823C82-FDBF-4932-8767-24E222EFF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050B57-5C08-4200-B9FC-67B2073F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BE4870E-A0D9-4310-9D1C-CAC173DD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1650C0A-D749-40B0-B48E-3725CDB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7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64660-C3C7-41F3-8253-48956417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5FA2BCC-9D68-4A8F-AB21-74B230D1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333F6E1-B579-484A-B793-A4057A11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9ECD36-E1AA-4271-8CFD-5AF5A0B6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9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DA7006C-9E34-4C00-8C0C-33F55AB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DE43B5C-097A-4BCC-A186-8F95FFA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5AF525-74F2-4991-A78A-148ED0B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9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F615A-32B5-4C1E-B6F0-56FFBCE6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063083-3DB1-486F-8C21-ABFBA739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EC64-1EBD-47F8-A13D-67B163FB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FEDA12-56F9-4627-BC15-0D413DE3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140264-6500-486B-96DB-96F4830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EBB1FE-AD52-4DEE-B5CE-CD33EFAF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E68EB-0EED-4FFE-84CA-9D72F478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9B0D82-E021-4C3B-98E4-E36883C39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469B3B-CAB4-4436-83DF-4BDAE8B49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125D75-DDB0-401B-8813-573A7445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066B80-00FF-44C6-B6DC-BE059F78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5A1ACE-7384-4126-B047-FADF2CA1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0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A9381D-FE13-4715-9C2A-53D549BD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FCCA8A-2A1D-4727-9B2E-B7F58264C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89A25C-06E8-4AB6-8DE4-C7C43D145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3E-84BE-4645-A013-25F2CEDE3A06}" type="datetimeFigureOut">
              <a:rPr lang="nl-NL" smtClean="0"/>
              <a:t>9-11-2017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49D27E-FD23-4BC6-A624-0BAE994BC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9B0C43-D628-49AE-8290-78404581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9DEA-CFE1-48FB-984C-005B6A8304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7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BB01E8ED-B21A-4E6A-8077-1B3395EDD5F0}"/>
              </a:ext>
            </a:extLst>
          </p:cNvPr>
          <p:cNvSpPr txBox="1"/>
          <p:nvPr/>
        </p:nvSpPr>
        <p:spPr>
          <a:xfrm>
            <a:off x="2795954" y="1292469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dirty="0"/>
              <a:t>PLAY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DBDA653-5EF2-4D13-995D-DDE6F455E3AE}"/>
              </a:ext>
            </a:extLst>
          </p:cNvPr>
          <p:cNvSpPr txBox="1"/>
          <p:nvPr/>
        </p:nvSpPr>
        <p:spPr>
          <a:xfrm>
            <a:off x="2816469" y="3995872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dirty="0"/>
              <a:t>SETTINGS</a:t>
            </a:r>
          </a:p>
        </p:txBody>
      </p:sp>
      <p:sp>
        <p:nvSpPr>
          <p:cNvPr id="8" name="Actieknop: Leeg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A425E3C-C35A-4424-92C2-81F8E3A60A9C}"/>
              </a:ext>
            </a:extLst>
          </p:cNvPr>
          <p:cNvSpPr/>
          <p:nvPr/>
        </p:nvSpPr>
        <p:spPr>
          <a:xfrm>
            <a:off x="2816469" y="3930162"/>
            <a:ext cx="6327531" cy="1881554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Actieknop: Leeg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F689E7F-A781-4564-97FE-D51B3A0B208D}"/>
              </a:ext>
            </a:extLst>
          </p:cNvPr>
          <p:cNvSpPr/>
          <p:nvPr/>
        </p:nvSpPr>
        <p:spPr>
          <a:xfrm>
            <a:off x="3529584" y="768096"/>
            <a:ext cx="4654296" cy="2734056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1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AF285-C7A2-4B24-AEE9-CBCB44CA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SETTINGS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82161-CA2B-4B5C-AF40-A64F5936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6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Background </a:t>
            </a:r>
            <a:r>
              <a:rPr lang="nl-NL" dirty="0" err="1"/>
              <a:t>color</a:t>
            </a:r>
            <a:r>
              <a:rPr lang="nl-NL" dirty="0"/>
              <a:t>:    Black    Blue    White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BD2F747A-1C9F-4BA0-A8B8-535F4CFE3A2D}"/>
              </a:ext>
            </a:extLst>
          </p:cNvPr>
          <p:cNvSpPr txBox="1">
            <a:spLocks/>
          </p:cNvSpPr>
          <p:nvPr/>
        </p:nvSpPr>
        <p:spPr>
          <a:xfrm>
            <a:off x="838200" y="2438522"/>
            <a:ext cx="10515600" cy="47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Controls:    WASD    </a:t>
            </a:r>
            <a:r>
              <a:rPr lang="nl-NL" dirty="0" err="1"/>
              <a:t>Arrows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025D9A3-151F-4401-8CDE-124080EFCCDC}"/>
              </a:ext>
            </a:extLst>
          </p:cNvPr>
          <p:cNvSpPr txBox="1">
            <a:spLocks/>
          </p:cNvSpPr>
          <p:nvPr/>
        </p:nvSpPr>
        <p:spPr>
          <a:xfrm>
            <a:off x="838200" y="3051419"/>
            <a:ext cx="10515600" cy="47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Render</a:t>
            </a:r>
            <a:r>
              <a:rPr lang="nl-NL" dirty="0"/>
              <a:t> Stars:    On    Off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284725A-6CDE-4632-B886-4DB7E07D81AE}"/>
              </a:ext>
            </a:extLst>
          </p:cNvPr>
          <p:cNvSpPr txBox="1">
            <a:spLocks/>
          </p:cNvSpPr>
          <p:nvPr/>
        </p:nvSpPr>
        <p:spPr>
          <a:xfrm>
            <a:off x="838200" y="3664316"/>
            <a:ext cx="10515600" cy="47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Back</a:t>
            </a:r>
          </a:p>
        </p:txBody>
      </p:sp>
      <p:sp>
        <p:nvSpPr>
          <p:cNvPr id="8" name="Actieknop: Leeg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16ADF01-7B2D-453C-91B6-8EE3FD2DBC9C}"/>
              </a:ext>
            </a:extLst>
          </p:cNvPr>
          <p:cNvSpPr/>
          <p:nvPr/>
        </p:nvSpPr>
        <p:spPr>
          <a:xfrm>
            <a:off x="685800" y="3664316"/>
            <a:ext cx="1169377" cy="477960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7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ingekeept rechts 6">
            <a:extLst>
              <a:ext uri="{FF2B5EF4-FFF2-40B4-BE49-F238E27FC236}">
                <a16:creationId xmlns:a16="http://schemas.microsoft.com/office/drawing/2014/main" id="{E4C7B869-A2E6-4E3F-BF6E-9976780A1CFA}"/>
              </a:ext>
            </a:extLst>
          </p:cNvPr>
          <p:cNvSpPr/>
          <p:nvPr/>
        </p:nvSpPr>
        <p:spPr>
          <a:xfrm>
            <a:off x="4702831" y="3429000"/>
            <a:ext cx="1935714" cy="1627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4632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30463 C 0.0698 -0.30463 0.12579 -0.2169 0.12579 -0.1081 C 0.12579 -0.00023 0.0698 0.08842 0.00079 0.08842 C -0.06822 0.08842 -0.12421 -0.00023 -0.12421 -0.1081 C -0.12421 -0.2169 -0.06822 -0.30463 0.00079 -0.30463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30463 C 0.0698 -0.30463 0.12579 -0.21667 0.12579 -0.10764 C 0.12579 0.00116 0.0698 0.08958 0.00079 0.08958 C -0.06822 0.08958 -0.12421 0.00116 -0.12421 -0.10764 C -0.12421 -0.21667 -0.06822 -0.30463 0.00079 -0.30463 Z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963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SETTINGS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Lloyd Rutledge</dc:creator>
  <cp:lastModifiedBy>Lloyd Rutledge</cp:lastModifiedBy>
  <cp:revision>5</cp:revision>
  <dcterms:created xsi:type="dcterms:W3CDTF">2017-11-09T09:16:32Z</dcterms:created>
  <dcterms:modified xsi:type="dcterms:W3CDTF">2017-11-09T12:07:48Z</dcterms:modified>
</cp:coreProperties>
</file>