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AGB CHECK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body" idx="13"/>
          </p:nvPr>
        </p:nvSpPr>
        <p:spPr>
          <a:xfrm>
            <a:off x="1460500" y="8026400"/>
            <a:ext cx="10464800" cy="469900"/>
          </a:xfrm>
          <a:prstGeom prst="rect">
            <a:avLst/>
          </a:prstGeom>
        </p:spPr>
        <p:txBody>
          <a:bodyPr/>
          <a:lstStyle/>
          <a:p>
            <a:pPr/>
            <a:r>
              <a:t>– !</a:t>
            </a:r>
          </a:p>
        </p:txBody>
      </p:sp>
      <p:sp>
        <p:nvSpPr>
          <p:cNvPr id="148" name="Shape 148"/>
          <p:cNvSpPr/>
          <p:nvPr/>
        </p:nvSpPr>
        <p:spPr>
          <a:xfrm>
            <a:off x="1270000" y="39751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“Ihre Daten werden zu Werbezwecken im Konzern weiterverwendet, … </a:t>
            </a:r>
          </a:p>
        </p:txBody>
      </p:sp>
      <p:sp>
        <p:nvSpPr>
          <p:cNvPr id="149" name="Shape 149"/>
          <p:cNvSpPr/>
          <p:nvPr/>
        </p:nvSpPr>
        <p:spPr>
          <a:xfrm>
            <a:off x="737057" y="5270500"/>
            <a:ext cx="11530686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und über die juristisch unabhängige Tochterfirma an dubiose Firmen </a:t>
            </a:r>
            <a:r>
              <a:t>weiterver</a:t>
            </a:r>
            <a:r>
              <a:rPr>
                <a:solidFill>
                  <a:srgbClr val="FF2600"/>
                </a:solidFill>
              </a:rPr>
              <a:t>kauf</a:t>
            </a:r>
            <a:r>
              <a:t>t</a:t>
            </a:r>
            <a:r>
              <a:t> für 25€.”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Juristendeutsch ist komplexer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Mapping</a:t>
            </a:r>
          </a:p>
        </p:txBody>
      </p:sp>
      <p:sp>
        <p:nvSpPr>
          <p:cNvPr id="154" name="Shape 15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“Hiermit verkaufe ich meine Seele.”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3"/>
          </p:nvPr>
        </p:nvSpPr>
        <p:spPr>
          <a:xfrm>
            <a:off x="1460500" y="6565900"/>
            <a:ext cx="10464800" cy="469900"/>
          </a:xfrm>
          <a:prstGeom prst="rect">
            <a:avLst/>
          </a:prstGeom>
        </p:spPr>
        <p:txBody>
          <a:bodyPr/>
          <a:lstStyle/>
          <a:p>
            <a:pPr/>
            <a:r>
              <a:t>– Böse AGB</a:t>
            </a:r>
          </a:p>
        </p:txBody>
      </p:sp>
      <p:sp>
        <p:nvSpPr>
          <p:cNvPr id="125" name="Shape 12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“Hiermit verkaufe ich meine Seele.”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“Ihre Daten werden nicht an Dritte weitergegeben.”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idx="13"/>
          </p:nvPr>
        </p:nvSpPr>
        <p:spPr>
          <a:xfrm>
            <a:off x="1460500" y="6565900"/>
            <a:ext cx="10464800" cy="469900"/>
          </a:xfrm>
          <a:prstGeom prst="rect">
            <a:avLst/>
          </a:prstGeom>
        </p:spPr>
        <p:txBody>
          <a:bodyPr/>
          <a:lstStyle/>
          <a:p>
            <a:pPr/>
            <a:r>
              <a:t>– Gute AGB</a:t>
            </a:r>
          </a:p>
        </p:txBody>
      </p:sp>
      <p:sp>
        <p:nvSpPr>
          <p:cNvPr id="130" name="Shape 130"/>
          <p:cNvSpPr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“Ihre Daten werden nicht an Dritte weitergegeben.”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3"/>
          </p:nvPr>
        </p:nvSpPr>
        <p:spPr>
          <a:xfrm>
            <a:off x="1460500" y="6565900"/>
            <a:ext cx="10464800" cy="469900"/>
          </a:xfrm>
          <a:prstGeom prst="rect">
            <a:avLst/>
          </a:prstGeom>
        </p:spPr>
        <p:txBody>
          <a:bodyPr/>
          <a:lstStyle/>
          <a:p>
            <a:pPr/>
            <a:r>
              <a:t>– ?</a:t>
            </a:r>
          </a:p>
        </p:txBody>
      </p:sp>
      <p:sp>
        <p:nvSpPr>
          <p:cNvPr id="133" name="Shape 133"/>
          <p:cNvSpPr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“Ihre Daten werden zu Werbezwecken im Konzern weiterverwendet, 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3"/>
          </p:nvPr>
        </p:nvSpPr>
        <p:spPr>
          <a:xfrm>
            <a:off x="1460500" y="8026400"/>
            <a:ext cx="10464800" cy="469900"/>
          </a:xfrm>
          <a:prstGeom prst="rect">
            <a:avLst/>
          </a:prstGeom>
        </p:spPr>
        <p:txBody>
          <a:bodyPr/>
          <a:lstStyle/>
          <a:p>
            <a:pPr/>
            <a:r>
              <a:t>– !</a:t>
            </a:r>
          </a:p>
        </p:txBody>
      </p:sp>
      <p:sp>
        <p:nvSpPr>
          <p:cNvPr id="136" name="Shape 136"/>
          <p:cNvSpPr/>
          <p:nvPr/>
        </p:nvSpPr>
        <p:spPr>
          <a:xfrm>
            <a:off x="1270000" y="39751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“Ihre Daten werden zu Werbezwecken im Konzern weiterverwendet, … </a:t>
            </a:r>
          </a:p>
        </p:txBody>
      </p:sp>
      <p:sp>
        <p:nvSpPr>
          <p:cNvPr id="137" name="Shape 137"/>
          <p:cNvSpPr/>
          <p:nvPr/>
        </p:nvSpPr>
        <p:spPr>
          <a:xfrm>
            <a:off x="737057" y="5270500"/>
            <a:ext cx="11530686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und über die juristisch unabhängige Tochterfirma an dubiose Firmen weiterverkauft für 25€.”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3"/>
          </p:nvPr>
        </p:nvSpPr>
        <p:spPr>
          <a:xfrm>
            <a:off x="1460500" y="8026400"/>
            <a:ext cx="10464800" cy="469900"/>
          </a:xfrm>
          <a:prstGeom prst="rect">
            <a:avLst/>
          </a:prstGeom>
        </p:spPr>
        <p:txBody>
          <a:bodyPr/>
          <a:lstStyle/>
          <a:p>
            <a:pPr/>
            <a:r>
              <a:t>– !</a:t>
            </a:r>
          </a:p>
        </p:txBody>
      </p:sp>
      <p:sp>
        <p:nvSpPr>
          <p:cNvPr id="140" name="Shape 140"/>
          <p:cNvSpPr/>
          <p:nvPr/>
        </p:nvSpPr>
        <p:spPr>
          <a:xfrm>
            <a:off x="1270000" y="39751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“Ihre Daten werden zu Werbezwecken im Konzern weiterverwendet, … </a:t>
            </a:r>
          </a:p>
        </p:txBody>
      </p:sp>
      <p:sp>
        <p:nvSpPr>
          <p:cNvPr id="141" name="Shape 141"/>
          <p:cNvSpPr/>
          <p:nvPr/>
        </p:nvSpPr>
        <p:spPr>
          <a:xfrm>
            <a:off x="737057" y="5270500"/>
            <a:ext cx="11530686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und über die juristisch unabhängige Tochterfirma an dubiose Firmen weiterverkauft für 25€.”</a:t>
            </a:r>
          </a:p>
        </p:txBody>
      </p:sp>
      <p:sp>
        <p:nvSpPr>
          <p:cNvPr id="142" name="Shape 142"/>
          <p:cNvSpPr/>
          <p:nvPr/>
        </p:nvSpPr>
        <p:spPr>
          <a:xfrm>
            <a:off x="1460500" y="70485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(Hausmeister ist CEO)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793317" y="7143750"/>
            <a:ext cx="541816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40">
                <a:solidFill>
                  <a:srgbClr val="80808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AMAZON.DE ALLGEMEINE GESCHÄFTSBEDINGUNGEN </a:t>
            </a:r>
            <a:endParaRPr>
              <a:solidFill>
                <a:srgbClr val="4F4F4F"/>
              </a:solidFill>
            </a:endParaRPr>
          </a:p>
          <a:p>
            <a:pPr algn="l" defTabSz="457200">
              <a:defRPr sz="1540">
                <a:solidFill>
                  <a:srgbClr val="80808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Zuletzt geändert: 31.03.2016 </a:t>
            </a:r>
          </a:p>
        </p:txBody>
      </p:sp>
      <p:sp>
        <p:nvSpPr>
          <p:cNvPr id="145" name="Shape 145"/>
          <p:cNvSpPr/>
          <p:nvPr/>
        </p:nvSpPr>
        <p:spPr>
          <a:xfrm>
            <a:off x="1270000" y="3721100"/>
            <a:ext cx="10464800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“Änderungen dieser AGB können jederzeit vorgenommen werden und gelten mit der Nutzung der Services sofort und automatisch.”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