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1" r:id="rId5"/>
    <p:sldId id="259" r:id="rId6"/>
    <p:sldId id="260" r:id="rId7"/>
    <p:sldId id="264" r:id="rId8"/>
    <p:sldId id="265" r:id="rId9"/>
    <p:sldId id="266" r:id="rId10"/>
    <p:sldId id="267" r:id="rId11"/>
    <p:sldId id="268" r:id="rId12"/>
    <p:sldId id="262"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3069F-FE6C-4ED7-98A1-9B29FF121DDF}" v="4" dt="2024-04-09T07:25:45.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p:scale>
          <a:sx n="66" d="100"/>
          <a:sy n="66" d="100"/>
        </p:scale>
        <p:origin x="1469"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Kumhar" userId="f9a9df1acb89251f" providerId="LiveId" clId="{9F53069F-FE6C-4ED7-98A1-9B29FF121DDF}"/>
    <pc:docChg chg="undo custSel addSld delSld modSld">
      <pc:chgData name="Mohit Kumhar" userId="f9a9df1acb89251f" providerId="LiveId" clId="{9F53069F-FE6C-4ED7-98A1-9B29FF121DDF}" dt="2024-04-09T07:25:45.718" v="112" actId="27636"/>
      <pc:docMkLst>
        <pc:docMk/>
      </pc:docMkLst>
      <pc:sldChg chg="modSp mod">
        <pc:chgData name="Mohit Kumhar" userId="f9a9df1acb89251f" providerId="LiveId" clId="{9F53069F-FE6C-4ED7-98A1-9B29FF121DDF}" dt="2024-04-09T07:25:45.655" v="106" actId="27636"/>
        <pc:sldMkLst>
          <pc:docMk/>
          <pc:sldMk cId="2604488981" sldId="256"/>
        </pc:sldMkLst>
        <pc:spChg chg="mod">
          <ac:chgData name="Mohit Kumhar" userId="f9a9df1acb89251f" providerId="LiveId" clId="{9F53069F-FE6C-4ED7-98A1-9B29FF121DDF}" dt="2024-04-09T07:25:45.655" v="106" actId="27636"/>
          <ac:spMkLst>
            <pc:docMk/>
            <pc:sldMk cId="2604488981" sldId="256"/>
            <ac:spMk id="2" creationId="{AC57B336-71A3-3ECA-5C35-AA7CABD6005D}"/>
          </ac:spMkLst>
        </pc:spChg>
      </pc:sldChg>
      <pc:sldChg chg="modSp mod">
        <pc:chgData name="Mohit Kumhar" userId="f9a9df1acb89251f" providerId="LiveId" clId="{9F53069F-FE6C-4ED7-98A1-9B29FF121DDF}" dt="2024-04-09T07:25:45.697" v="108" actId="27636"/>
        <pc:sldMkLst>
          <pc:docMk/>
          <pc:sldMk cId="1038305975" sldId="257"/>
        </pc:sldMkLst>
        <pc:spChg chg="mod">
          <ac:chgData name="Mohit Kumhar" userId="f9a9df1acb89251f" providerId="LiveId" clId="{9F53069F-FE6C-4ED7-98A1-9B29FF121DDF}" dt="2024-04-09T07:25:45.697" v="108" actId="27636"/>
          <ac:spMkLst>
            <pc:docMk/>
            <pc:sldMk cId="1038305975" sldId="257"/>
            <ac:spMk id="2" creationId="{5280C80C-30E7-C5A1-7763-159141607B25}"/>
          </ac:spMkLst>
        </pc:spChg>
        <pc:spChg chg="mod">
          <ac:chgData name="Mohit Kumhar" userId="f9a9df1acb89251f" providerId="LiveId" clId="{9F53069F-FE6C-4ED7-98A1-9B29FF121DDF}" dt="2024-04-09T07:25:45.697" v="107" actId="27636"/>
          <ac:spMkLst>
            <pc:docMk/>
            <pc:sldMk cId="1038305975" sldId="257"/>
            <ac:spMk id="3" creationId="{2D1FDF2D-B0C5-A98E-2609-416C2BF8F3AB}"/>
          </ac:spMkLst>
        </pc:spChg>
      </pc:sldChg>
      <pc:sldChg chg="modSp mod">
        <pc:chgData name="Mohit Kumhar" userId="f9a9df1acb89251f" providerId="LiveId" clId="{9F53069F-FE6C-4ED7-98A1-9B29FF121DDF}" dt="2024-04-09T07:25:45.702" v="109" actId="27636"/>
        <pc:sldMkLst>
          <pc:docMk/>
          <pc:sldMk cId="1528924419" sldId="258"/>
        </pc:sldMkLst>
        <pc:spChg chg="mod">
          <ac:chgData name="Mohit Kumhar" userId="f9a9df1acb89251f" providerId="LiveId" clId="{9F53069F-FE6C-4ED7-98A1-9B29FF121DDF}" dt="2024-04-09T07:25:45.702" v="109" actId="27636"/>
          <ac:spMkLst>
            <pc:docMk/>
            <pc:sldMk cId="1528924419" sldId="258"/>
            <ac:spMk id="2" creationId="{E841A0EE-D230-F78B-5706-1C2C9BBA6D74}"/>
          </ac:spMkLst>
        </pc:spChg>
        <pc:spChg chg="mod">
          <ac:chgData name="Mohit Kumhar" userId="f9a9df1acb89251f" providerId="LiveId" clId="{9F53069F-FE6C-4ED7-98A1-9B29FF121DDF}" dt="2024-04-09T07:25:45.497" v="105"/>
          <ac:spMkLst>
            <pc:docMk/>
            <pc:sldMk cId="1528924419" sldId="258"/>
            <ac:spMk id="3" creationId="{2E416751-4F69-0D75-3957-B90D040A1952}"/>
          </ac:spMkLst>
        </pc:spChg>
      </pc:sldChg>
      <pc:sldChg chg="modSp mod">
        <pc:chgData name="Mohit Kumhar" userId="f9a9df1acb89251f" providerId="LiveId" clId="{9F53069F-FE6C-4ED7-98A1-9B29FF121DDF}" dt="2024-04-09T07:25:45.497" v="105"/>
        <pc:sldMkLst>
          <pc:docMk/>
          <pc:sldMk cId="1825513825" sldId="259"/>
        </pc:sldMkLst>
        <pc:spChg chg="mod">
          <ac:chgData name="Mohit Kumhar" userId="f9a9df1acb89251f" providerId="LiveId" clId="{9F53069F-FE6C-4ED7-98A1-9B29FF121DDF}" dt="2024-04-09T07:25:45.497" v="105"/>
          <ac:spMkLst>
            <pc:docMk/>
            <pc:sldMk cId="1825513825" sldId="259"/>
            <ac:spMk id="2" creationId="{E5B4626E-8591-DF5C-6263-653F40AE58A2}"/>
          </ac:spMkLst>
        </pc:spChg>
        <pc:spChg chg="mod">
          <ac:chgData name="Mohit Kumhar" userId="f9a9df1acb89251f" providerId="LiveId" clId="{9F53069F-FE6C-4ED7-98A1-9B29FF121DDF}" dt="2024-04-09T07:25:45.497" v="105"/>
          <ac:spMkLst>
            <pc:docMk/>
            <pc:sldMk cId="1825513825" sldId="259"/>
            <ac:spMk id="3" creationId="{66468094-293C-AD19-B089-C56633998DBF}"/>
          </ac:spMkLst>
        </pc:spChg>
      </pc:sldChg>
      <pc:sldChg chg="modSp mod">
        <pc:chgData name="Mohit Kumhar" userId="f9a9df1acb89251f" providerId="LiveId" clId="{9F53069F-FE6C-4ED7-98A1-9B29FF121DDF}" dt="2024-04-09T07:25:45.702" v="111" actId="27636"/>
        <pc:sldMkLst>
          <pc:docMk/>
          <pc:sldMk cId="96795943" sldId="260"/>
        </pc:sldMkLst>
        <pc:spChg chg="mod">
          <ac:chgData name="Mohit Kumhar" userId="f9a9df1acb89251f" providerId="LiveId" clId="{9F53069F-FE6C-4ED7-98A1-9B29FF121DDF}" dt="2024-04-09T07:25:45.702" v="111" actId="27636"/>
          <ac:spMkLst>
            <pc:docMk/>
            <pc:sldMk cId="96795943" sldId="260"/>
            <ac:spMk id="3" creationId="{1AFE5968-F8BE-667C-ECCD-8907E053D27E}"/>
          </ac:spMkLst>
        </pc:spChg>
      </pc:sldChg>
      <pc:sldChg chg="modSp mod">
        <pc:chgData name="Mohit Kumhar" userId="f9a9df1acb89251f" providerId="LiveId" clId="{9F53069F-FE6C-4ED7-98A1-9B29FF121DDF}" dt="2024-04-09T07:25:45.702" v="110" actId="27636"/>
        <pc:sldMkLst>
          <pc:docMk/>
          <pc:sldMk cId="2963642217" sldId="261"/>
        </pc:sldMkLst>
        <pc:spChg chg="mod">
          <ac:chgData name="Mohit Kumhar" userId="f9a9df1acb89251f" providerId="LiveId" clId="{9F53069F-FE6C-4ED7-98A1-9B29FF121DDF}" dt="2024-04-09T07:25:45.497" v="105"/>
          <ac:spMkLst>
            <pc:docMk/>
            <pc:sldMk cId="2963642217" sldId="261"/>
            <ac:spMk id="2" creationId="{C3419654-0859-A553-22D5-823415E8728D}"/>
          </ac:spMkLst>
        </pc:spChg>
        <pc:spChg chg="mod">
          <ac:chgData name="Mohit Kumhar" userId="f9a9df1acb89251f" providerId="LiveId" clId="{9F53069F-FE6C-4ED7-98A1-9B29FF121DDF}" dt="2024-04-09T07:25:45.702" v="110" actId="27636"/>
          <ac:spMkLst>
            <pc:docMk/>
            <pc:sldMk cId="2963642217" sldId="261"/>
            <ac:spMk id="3" creationId="{D2514E69-5271-69F2-7E07-F91707C1E3A4}"/>
          </ac:spMkLst>
        </pc:spChg>
      </pc:sldChg>
      <pc:sldChg chg="modSp mod">
        <pc:chgData name="Mohit Kumhar" userId="f9a9df1acb89251f" providerId="LiveId" clId="{9F53069F-FE6C-4ED7-98A1-9B29FF121DDF}" dt="2024-04-09T07:25:45.718" v="112" actId="27636"/>
        <pc:sldMkLst>
          <pc:docMk/>
          <pc:sldMk cId="3932886864" sldId="262"/>
        </pc:sldMkLst>
        <pc:spChg chg="mod">
          <ac:chgData name="Mohit Kumhar" userId="f9a9df1acb89251f" providerId="LiveId" clId="{9F53069F-FE6C-4ED7-98A1-9B29FF121DDF}" dt="2024-04-09T07:25:45.497" v="105"/>
          <ac:spMkLst>
            <pc:docMk/>
            <pc:sldMk cId="3932886864" sldId="262"/>
            <ac:spMk id="2" creationId="{F8DFA447-B85A-04D7-C85E-5EF4D38DBC73}"/>
          </ac:spMkLst>
        </pc:spChg>
        <pc:spChg chg="mod">
          <ac:chgData name="Mohit Kumhar" userId="f9a9df1acb89251f" providerId="LiveId" clId="{9F53069F-FE6C-4ED7-98A1-9B29FF121DDF}" dt="2024-04-09T07:25:45.718" v="112" actId="27636"/>
          <ac:spMkLst>
            <pc:docMk/>
            <pc:sldMk cId="3932886864" sldId="262"/>
            <ac:spMk id="3" creationId="{8DCC749B-E1AD-A9E2-ABD7-92B8E9E96B34}"/>
          </ac:spMkLst>
        </pc:spChg>
      </pc:sldChg>
      <pc:sldChg chg="modSp mod">
        <pc:chgData name="Mohit Kumhar" userId="f9a9df1acb89251f" providerId="LiveId" clId="{9F53069F-FE6C-4ED7-98A1-9B29FF121DDF}" dt="2024-04-09T07:25:45.497" v="105"/>
        <pc:sldMkLst>
          <pc:docMk/>
          <pc:sldMk cId="1489263664" sldId="263"/>
        </pc:sldMkLst>
        <pc:spChg chg="mod">
          <ac:chgData name="Mohit Kumhar" userId="f9a9df1acb89251f" providerId="LiveId" clId="{9F53069F-FE6C-4ED7-98A1-9B29FF121DDF}" dt="2024-04-09T07:25:45.497" v="105"/>
          <ac:spMkLst>
            <pc:docMk/>
            <pc:sldMk cId="1489263664" sldId="263"/>
            <ac:spMk id="2" creationId="{DC402951-B367-9D51-0388-AD379DE80B0A}"/>
          </ac:spMkLst>
        </pc:spChg>
        <pc:spChg chg="mod">
          <ac:chgData name="Mohit Kumhar" userId="f9a9df1acb89251f" providerId="LiveId" clId="{9F53069F-FE6C-4ED7-98A1-9B29FF121DDF}" dt="2024-04-09T07:25:45.497" v="105"/>
          <ac:spMkLst>
            <pc:docMk/>
            <pc:sldMk cId="1489263664" sldId="263"/>
            <ac:spMk id="3" creationId="{A8500943-7071-ACE4-CBA3-1137AFE662B0}"/>
          </ac:spMkLst>
        </pc:spChg>
      </pc:sldChg>
      <pc:sldChg chg="delSp modSp new mod">
        <pc:chgData name="Mohit Kumhar" userId="f9a9df1acb89251f" providerId="LiveId" clId="{9F53069F-FE6C-4ED7-98A1-9B29FF121DDF}" dt="2024-04-09T06:59:58.865" v="30" actId="255"/>
        <pc:sldMkLst>
          <pc:docMk/>
          <pc:sldMk cId="1428825053" sldId="264"/>
        </pc:sldMkLst>
        <pc:spChg chg="del">
          <ac:chgData name="Mohit Kumhar" userId="f9a9df1acb89251f" providerId="LiveId" clId="{9F53069F-FE6C-4ED7-98A1-9B29FF121DDF}" dt="2024-04-09T06:58:50.104" v="27" actId="21"/>
          <ac:spMkLst>
            <pc:docMk/>
            <pc:sldMk cId="1428825053" sldId="264"/>
            <ac:spMk id="2" creationId="{3F597933-4FD0-F5A8-A941-93B659DE356E}"/>
          </ac:spMkLst>
        </pc:spChg>
        <pc:spChg chg="mod">
          <ac:chgData name="Mohit Kumhar" userId="f9a9df1acb89251f" providerId="LiveId" clId="{9F53069F-FE6C-4ED7-98A1-9B29FF121DDF}" dt="2024-04-09T06:59:58.865" v="30" actId="255"/>
          <ac:spMkLst>
            <pc:docMk/>
            <pc:sldMk cId="1428825053" sldId="264"/>
            <ac:spMk id="3" creationId="{87F9F60E-3772-D996-2D0C-B7A5F5E86BA9}"/>
          </ac:spMkLst>
        </pc:spChg>
      </pc:sldChg>
      <pc:sldChg chg="new del">
        <pc:chgData name="Mohit Kumhar" userId="f9a9df1acb89251f" providerId="LiveId" clId="{9F53069F-FE6C-4ED7-98A1-9B29FF121DDF}" dt="2024-04-09T06:48:12.694" v="17" actId="2696"/>
        <pc:sldMkLst>
          <pc:docMk/>
          <pc:sldMk cId="2979758330" sldId="264"/>
        </pc:sldMkLst>
      </pc:sldChg>
      <pc:sldChg chg="delSp modSp new mod">
        <pc:chgData name="Mohit Kumhar" userId="f9a9df1acb89251f" providerId="LiveId" clId="{9F53069F-FE6C-4ED7-98A1-9B29FF121DDF}" dt="2024-04-09T07:02:12.078" v="40" actId="255"/>
        <pc:sldMkLst>
          <pc:docMk/>
          <pc:sldMk cId="3542806442" sldId="265"/>
        </pc:sldMkLst>
        <pc:spChg chg="del">
          <ac:chgData name="Mohit Kumhar" userId="f9a9df1acb89251f" providerId="LiveId" clId="{9F53069F-FE6C-4ED7-98A1-9B29FF121DDF}" dt="2024-04-09T07:01:25.250" v="36" actId="21"/>
          <ac:spMkLst>
            <pc:docMk/>
            <pc:sldMk cId="3542806442" sldId="265"/>
            <ac:spMk id="2" creationId="{8C464233-20B9-E9AE-E273-62791E235EBE}"/>
          </ac:spMkLst>
        </pc:spChg>
        <pc:spChg chg="mod">
          <ac:chgData name="Mohit Kumhar" userId="f9a9df1acb89251f" providerId="LiveId" clId="{9F53069F-FE6C-4ED7-98A1-9B29FF121DDF}" dt="2024-04-09T07:02:12.078" v="40" actId="255"/>
          <ac:spMkLst>
            <pc:docMk/>
            <pc:sldMk cId="3542806442" sldId="265"/>
            <ac:spMk id="3" creationId="{23255750-C702-070E-F4C3-880CCB2325AF}"/>
          </ac:spMkLst>
        </pc:spChg>
      </pc:sldChg>
      <pc:sldChg chg="delSp modSp new mod">
        <pc:chgData name="Mohit Kumhar" userId="f9a9df1acb89251f" providerId="LiveId" clId="{9F53069F-FE6C-4ED7-98A1-9B29FF121DDF}" dt="2024-04-09T07:04:37.383" v="49" actId="14100"/>
        <pc:sldMkLst>
          <pc:docMk/>
          <pc:sldMk cId="2126482128" sldId="266"/>
        </pc:sldMkLst>
        <pc:spChg chg="del">
          <ac:chgData name="Mohit Kumhar" userId="f9a9df1acb89251f" providerId="LiveId" clId="{9F53069F-FE6C-4ED7-98A1-9B29FF121DDF}" dt="2024-04-09T07:03:56.086" v="45" actId="21"/>
          <ac:spMkLst>
            <pc:docMk/>
            <pc:sldMk cId="2126482128" sldId="266"/>
            <ac:spMk id="2" creationId="{BC58BE29-013E-B271-9BCC-229344B8D3A5}"/>
          </ac:spMkLst>
        </pc:spChg>
        <pc:spChg chg="mod">
          <ac:chgData name="Mohit Kumhar" userId="f9a9df1acb89251f" providerId="LiveId" clId="{9F53069F-FE6C-4ED7-98A1-9B29FF121DDF}" dt="2024-04-09T07:04:37.383" v="49" actId="14100"/>
          <ac:spMkLst>
            <pc:docMk/>
            <pc:sldMk cId="2126482128" sldId="266"/>
            <ac:spMk id="3" creationId="{C3159197-43A0-FE30-1E33-47280ED88A05}"/>
          </ac:spMkLst>
        </pc:spChg>
      </pc:sldChg>
      <pc:sldChg chg="addSp delSp modSp new mod">
        <pc:chgData name="Mohit Kumhar" userId="f9a9df1acb89251f" providerId="LiveId" clId="{9F53069F-FE6C-4ED7-98A1-9B29FF121DDF}" dt="2024-04-09T07:07:41.827" v="58" actId="1076"/>
        <pc:sldMkLst>
          <pc:docMk/>
          <pc:sldMk cId="3261330064" sldId="267"/>
        </pc:sldMkLst>
        <pc:spChg chg="del">
          <ac:chgData name="Mohit Kumhar" userId="f9a9df1acb89251f" providerId="LiveId" clId="{9F53069F-FE6C-4ED7-98A1-9B29FF121DDF}" dt="2024-04-09T07:07:33.124" v="56" actId="21"/>
          <ac:spMkLst>
            <pc:docMk/>
            <pc:sldMk cId="3261330064" sldId="267"/>
            <ac:spMk id="2" creationId="{432B4DBE-A425-A324-7914-9D061D1E1C9C}"/>
          </ac:spMkLst>
        </pc:spChg>
        <pc:spChg chg="del">
          <ac:chgData name="Mohit Kumhar" userId="f9a9df1acb89251f" providerId="LiveId" clId="{9F53069F-FE6C-4ED7-98A1-9B29FF121DDF}" dt="2024-04-09T07:07:10.567" v="51" actId="931"/>
          <ac:spMkLst>
            <pc:docMk/>
            <pc:sldMk cId="3261330064" sldId="267"/>
            <ac:spMk id="3" creationId="{C5E9F9AD-FEA1-6A1A-C90F-38B360EEBD57}"/>
          </ac:spMkLst>
        </pc:spChg>
        <pc:picChg chg="add mod">
          <ac:chgData name="Mohit Kumhar" userId="f9a9df1acb89251f" providerId="LiveId" clId="{9F53069F-FE6C-4ED7-98A1-9B29FF121DDF}" dt="2024-04-09T07:07:41.827" v="58" actId="1076"/>
          <ac:picMkLst>
            <pc:docMk/>
            <pc:sldMk cId="3261330064" sldId="267"/>
            <ac:picMk id="5" creationId="{ECD684C5-B046-F184-4460-151E625DF443}"/>
          </ac:picMkLst>
        </pc:picChg>
      </pc:sldChg>
      <pc:sldChg chg="modSp new del mod">
        <pc:chgData name="Mohit Kumhar" userId="f9a9df1acb89251f" providerId="LiveId" clId="{9F53069F-FE6C-4ED7-98A1-9B29FF121DDF}" dt="2024-04-09T07:14:19.517" v="63" actId="2696"/>
        <pc:sldMkLst>
          <pc:docMk/>
          <pc:sldMk cId="3103007828" sldId="268"/>
        </pc:sldMkLst>
        <pc:spChg chg="mod">
          <ac:chgData name="Mohit Kumhar" userId="f9a9df1acb89251f" providerId="LiveId" clId="{9F53069F-FE6C-4ED7-98A1-9B29FF121DDF}" dt="2024-04-09T07:14:14.134" v="62"/>
          <ac:spMkLst>
            <pc:docMk/>
            <pc:sldMk cId="3103007828" sldId="268"/>
            <ac:spMk id="3" creationId="{C4604354-1C47-49BB-F6DD-DBF43C74E6B5}"/>
          </ac:spMkLst>
        </pc:spChg>
      </pc:sldChg>
      <pc:sldChg chg="delSp modSp new mod">
        <pc:chgData name="Mohit Kumhar" userId="f9a9df1acb89251f" providerId="LiveId" clId="{9F53069F-FE6C-4ED7-98A1-9B29FF121DDF}" dt="2024-04-09T07:21:01.858" v="96" actId="255"/>
        <pc:sldMkLst>
          <pc:docMk/>
          <pc:sldMk cId="4100693071" sldId="268"/>
        </pc:sldMkLst>
        <pc:spChg chg="del">
          <ac:chgData name="Mohit Kumhar" userId="f9a9df1acb89251f" providerId="LiveId" clId="{9F53069F-FE6C-4ED7-98A1-9B29FF121DDF}" dt="2024-04-09T07:15:11.428" v="68" actId="21"/>
          <ac:spMkLst>
            <pc:docMk/>
            <pc:sldMk cId="4100693071" sldId="268"/>
            <ac:spMk id="2" creationId="{F59D1F4C-E1DF-3AC0-1580-CD0514DA0171}"/>
          </ac:spMkLst>
        </pc:spChg>
        <pc:spChg chg="mod">
          <ac:chgData name="Mohit Kumhar" userId="f9a9df1acb89251f" providerId="LiveId" clId="{9F53069F-FE6C-4ED7-98A1-9B29FF121DDF}" dt="2024-04-09T07:21:01.858" v="96" actId="255"/>
          <ac:spMkLst>
            <pc:docMk/>
            <pc:sldMk cId="4100693071" sldId="268"/>
            <ac:spMk id="3" creationId="{DC094CD9-7ADA-FBAD-8DE5-687E467E61E5}"/>
          </ac:spMkLst>
        </pc:spChg>
      </pc:sldChg>
      <pc:sldChg chg="delSp modSp new mod">
        <pc:chgData name="Mohit Kumhar" userId="f9a9df1acb89251f" providerId="LiveId" clId="{9F53069F-FE6C-4ED7-98A1-9B29FF121DDF}" dt="2024-04-09T07:25:45.497" v="105"/>
        <pc:sldMkLst>
          <pc:docMk/>
          <pc:sldMk cId="2664068835" sldId="269"/>
        </pc:sldMkLst>
        <pc:spChg chg="del">
          <ac:chgData name="Mohit Kumhar" userId="f9a9df1acb89251f" providerId="LiveId" clId="{9F53069F-FE6C-4ED7-98A1-9B29FF121DDF}" dt="2024-04-09T07:17:02.687" v="85" actId="21"/>
          <ac:spMkLst>
            <pc:docMk/>
            <pc:sldMk cId="2664068835" sldId="269"/>
            <ac:spMk id="2" creationId="{7D59E25A-DC6F-D79A-0044-20695D49A8C5}"/>
          </ac:spMkLst>
        </pc:spChg>
        <pc:spChg chg="mod">
          <ac:chgData name="Mohit Kumhar" userId="f9a9df1acb89251f" providerId="LiveId" clId="{9F53069F-FE6C-4ED7-98A1-9B29FF121DDF}" dt="2024-04-09T07:25:45.497" v="105"/>
          <ac:spMkLst>
            <pc:docMk/>
            <pc:sldMk cId="2664068835" sldId="269"/>
            <ac:spMk id="3" creationId="{C934A833-1FD5-36E2-64D3-3E9BC6AFB1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401806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9B720-2569-4175-8978-AA20B2128BD8}"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221851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368192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7895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2007685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1944535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3087919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795914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79313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220859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147645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9B720-2569-4175-8978-AA20B2128BD8}"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340285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9B720-2569-4175-8978-AA20B2128BD8}"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364428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259087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203640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49B720-2569-4175-8978-AA20B2128BD8}" type="datetimeFigureOut">
              <a:rPr lang="en-IN" smtClean="0"/>
              <a:t>09-04-2024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41221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9B720-2569-4175-8978-AA20B2128BD8}"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05FF3-F01D-443B-8F9B-B03A9EBCBF88}" type="slidenum">
              <a:rPr lang="en-IN" smtClean="0"/>
              <a:t>‹#›</a:t>
            </a:fld>
            <a:endParaRPr lang="en-IN"/>
          </a:p>
        </p:txBody>
      </p:sp>
    </p:spTree>
    <p:extLst>
      <p:ext uri="{BB962C8B-B14F-4D97-AF65-F5344CB8AC3E}">
        <p14:creationId xmlns:p14="http://schemas.microsoft.com/office/powerpoint/2010/main" val="294534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49B720-2569-4175-8978-AA20B2128BD8}" type="datetimeFigureOut">
              <a:rPr lang="en-IN" smtClean="0"/>
              <a:t>09-04-2024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405FF3-F01D-443B-8F9B-B03A9EBCBF88}" type="slidenum">
              <a:rPr lang="en-IN" smtClean="0"/>
              <a:t>‹#›</a:t>
            </a:fld>
            <a:endParaRPr lang="en-IN"/>
          </a:p>
        </p:txBody>
      </p:sp>
    </p:spTree>
    <p:extLst>
      <p:ext uri="{BB962C8B-B14F-4D97-AF65-F5344CB8AC3E}">
        <p14:creationId xmlns:p14="http://schemas.microsoft.com/office/powerpoint/2010/main" val="18693170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B336-71A3-3ECA-5C35-AA7CABD6005D}"/>
              </a:ext>
            </a:extLst>
          </p:cNvPr>
          <p:cNvSpPr>
            <a:spLocks noGrp="1"/>
          </p:cNvSpPr>
          <p:nvPr>
            <p:ph type="ctrTitle"/>
          </p:nvPr>
        </p:nvSpPr>
        <p:spPr/>
        <p:txBody>
          <a:bodyPr>
            <a:normAutofit/>
          </a:bodyPr>
          <a:lstStyle/>
          <a:p>
            <a:r>
              <a:rPr lang="en-US" sz="7200" b="1" i="1" dirty="0"/>
              <a:t>Synchronization using Thread </a:t>
            </a:r>
            <a:endParaRPr lang="en-IN" sz="7200" b="1" i="1" dirty="0"/>
          </a:p>
        </p:txBody>
      </p:sp>
    </p:spTree>
    <p:extLst>
      <p:ext uri="{BB962C8B-B14F-4D97-AF65-F5344CB8AC3E}">
        <p14:creationId xmlns:p14="http://schemas.microsoft.com/office/powerpoint/2010/main" val="260448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D684C5-B046-F184-4460-151E625DF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773" y="520995"/>
            <a:ext cx="9094802" cy="2785730"/>
          </a:xfrm>
        </p:spPr>
      </p:pic>
    </p:spTree>
    <p:extLst>
      <p:ext uri="{BB962C8B-B14F-4D97-AF65-F5344CB8AC3E}">
        <p14:creationId xmlns:p14="http://schemas.microsoft.com/office/powerpoint/2010/main" val="326133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94CD9-7ADA-FBAD-8DE5-687E467E61E5}"/>
              </a:ext>
            </a:extLst>
          </p:cNvPr>
          <p:cNvSpPr>
            <a:spLocks noGrp="1"/>
          </p:cNvSpPr>
          <p:nvPr>
            <p:ph idx="1"/>
          </p:nvPr>
        </p:nvSpPr>
        <p:spPr>
          <a:xfrm>
            <a:off x="1103312" y="578734"/>
            <a:ext cx="8946541" cy="5669665"/>
          </a:xfrm>
        </p:spPr>
        <p:txBody>
          <a:bodyPr/>
          <a:lstStyle/>
          <a:p>
            <a:pPr marL="0" indent="0" algn="l" fontAlgn="base">
              <a:buNone/>
            </a:pPr>
            <a:r>
              <a:rPr lang="en-US" sz="3200" b="0" i="0" dirty="0">
                <a:solidFill>
                  <a:srgbClr val="FFFFFF"/>
                </a:solidFill>
                <a:effectLst/>
                <a:highlight>
                  <a:srgbClr val="131417"/>
                </a:highlight>
                <a:latin typeface="Nunito" pitchFamily="2" charset="0"/>
              </a:rPr>
              <a:t>C. Static Synchronization</a:t>
            </a:r>
          </a:p>
          <a:p>
            <a:pPr marL="0" indent="0" algn="l" fontAlgn="base">
              <a:buNone/>
            </a:pPr>
            <a:endParaRPr lang="en-US" b="0" i="0" dirty="0">
              <a:solidFill>
                <a:srgbClr val="FFFFFF"/>
              </a:solidFill>
              <a:effectLst/>
              <a:highlight>
                <a:srgbClr val="131417"/>
              </a:highlight>
              <a:latin typeface="Nunito" pitchFamily="2" charset="0"/>
            </a:endParaRPr>
          </a:p>
          <a:p>
            <a:pPr marL="0" indent="0" algn="l" fontAlgn="base">
              <a:buNone/>
            </a:pPr>
            <a:endParaRPr lang="en-US" b="0" i="0" dirty="0">
              <a:solidFill>
                <a:srgbClr val="FFFFFF"/>
              </a:solidFill>
              <a:effectLst/>
              <a:highlight>
                <a:srgbClr val="131417"/>
              </a:highlight>
              <a:latin typeface="Nunito" pitchFamily="2" charset="0"/>
            </a:endParaRPr>
          </a:p>
          <a:p>
            <a:pPr marL="0" indent="0" algn="l" fontAlgn="base">
              <a:buNone/>
            </a:pPr>
            <a:r>
              <a:rPr lang="en-US" sz="3600" b="0" i="0" dirty="0">
                <a:solidFill>
                  <a:srgbClr val="FFFFFF"/>
                </a:solidFill>
                <a:effectLst/>
                <a:highlight>
                  <a:srgbClr val="131417"/>
                </a:highlight>
                <a:latin typeface="Nunito" pitchFamily="2" charset="0"/>
              </a:rPr>
              <a:t>In this, the synchronized method is declared as “static” which means the lock or monitor is applied on the class not on the object so that only one thread will access the class at a time.</a:t>
            </a:r>
          </a:p>
          <a:p>
            <a:pPr marL="0" indent="0" algn="l" fontAlgn="base">
              <a:buNone/>
            </a:pPr>
            <a:endParaRPr lang="en-US" b="0" i="0" dirty="0">
              <a:solidFill>
                <a:srgbClr val="FFFFFF"/>
              </a:solidFill>
              <a:effectLst/>
              <a:highlight>
                <a:srgbClr val="131417"/>
              </a:highlight>
              <a:latin typeface="Nunito" pitchFamily="2" charset="0"/>
            </a:endParaRPr>
          </a:p>
        </p:txBody>
      </p:sp>
    </p:spTree>
    <p:extLst>
      <p:ext uri="{BB962C8B-B14F-4D97-AF65-F5344CB8AC3E}">
        <p14:creationId xmlns:p14="http://schemas.microsoft.com/office/powerpoint/2010/main" val="410069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A447-B85A-04D7-C85E-5EF4D38DBC73}"/>
              </a:ext>
            </a:extLst>
          </p:cNvPr>
          <p:cNvSpPr>
            <a:spLocks noGrp="1"/>
          </p:cNvSpPr>
          <p:nvPr>
            <p:ph type="title"/>
          </p:nvPr>
        </p:nvSpPr>
        <p:spPr/>
        <p:txBody>
          <a:bodyPr>
            <a:noAutofit/>
          </a:bodyPr>
          <a:lstStyle/>
          <a:p>
            <a:r>
              <a:rPr lang="en-US" sz="4800" b="1" dirty="0">
                <a:latin typeface="Calisto MT" panose="02040603050505030304" pitchFamily="18" charset="0"/>
              </a:rPr>
              <a:t>What is the synchronized keyword?</a:t>
            </a:r>
            <a:br>
              <a:rPr lang="en-US" sz="4800" b="1" dirty="0">
                <a:latin typeface="Calisto MT" panose="02040603050505030304" pitchFamily="18" charset="0"/>
              </a:rPr>
            </a:br>
            <a:endParaRPr lang="en-IN" sz="4800" b="1" dirty="0">
              <a:latin typeface="Calisto MT" panose="02040603050505030304" pitchFamily="18" charset="0"/>
            </a:endParaRPr>
          </a:p>
        </p:txBody>
      </p:sp>
      <p:sp>
        <p:nvSpPr>
          <p:cNvPr id="3" name="Content Placeholder 2">
            <a:extLst>
              <a:ext uri="{FF2B5EF4-FFF2-40B4-BE49-F238E27FC236}">
                <a16:creationId xmlns:a16="http://schemas.microsoft.com/office/drawing/2014/main" id="{8DCC749B-E1AD-A9E2-ABD7-92B8E9E96B34}"/>
              </a:ext>
            </a:extLst>
          </p:cNvPr>
          <p:cNvSpPr>
            <a:spLocks noGrp="1"/>
          </p:cNvSpPr>
          <p:nvPr>
            <p:ph idx="1"/>
          </p:nvPr>
        </p:nvSpPr>
        <p:spPr/>
        <p:txBody>
          <a:bodyPr>
            <a:normAutofit fontScale="85000" lnSpcReduction="10000"/>
          </a:bodyPr>
          <a:lstStyle/>
          <a:p>
            <a:endParaRPr lang="en-US" dirty="0"/>
          </a:p>
          <a:p>
            <a:r>
              <a:rPr lang="en-US" sz="4000" dirty="0"/>
              <a:t>The synchronized keyword in Java is used to achieve thread synchronization</a:t>
            </a:r>
            <a:r>
              <a:rPr lang="en-US" dirty="0"/>
              <a:t>. </a:t>
            </a:r>
          </a:p>
          <a:p>
            <a:endParaRPr lang="en-US" dirty="0"/>
          </a:p>
          <a:p>
            <a:endParaRPr lang="en-US" dirty="0"/>
          </a:p>
          <a:p>
            <a:r>
              <a:rPr lang="en-US" sz="3600" dirty="0"/>
              <a:t>It ensures that only one thread can access a shared resource or critical section of code at a time, preventing concurrent access and potential data inconsistencies</a:t>
            </a:r>
            <a:r>
              <a:rPr lang="en-US" dirty="0"/>
              <a:t>.</a:t>
            </a:r>
          </a:p>
          <a:p>
            <a:endParaRPr lang="en-IN" dirty="0"/>
          </a:p>
        </p:txBody>
      </p:sp>
    </p:spTree>
    <p:extLst>
      <p:ext uri="{BB962C8B-B14F-4D97-AF65-F5344CB8AC3E}">
        <p14:creationId xmlns:p14="http://schemas.microsoft.com/office/powerpoint/2010/main" val="393288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2951-B367-9D51-0388-AD379DE80B0A}"/>
              </a:ext>
            </a:extLst>
          </p:cNvPr>
          <p:cNvSpPr>
            <a:spLocks noGrp="1"/>
          </p:cNvSpPr>
          <p:nvPr>
            <p:ph type="title"/>
          </p:nvPr>
        </p:nvSpPr>
        <p:spPr/>
        <p:txBody>
          <a:bodyPr/>
          <a:lstStyle/>
          <a:p>
            <a:r>
              <a:rPr lang="en-US" b="1" i="1" dirty="0"/>
              <a:t>How to use the synchronized keyword</a:t>
            </a:r>
            <a:endParaRPr lang="en-IN" b="1" i="1" dirty="0"/>
          </a:p>
        </p:txBody>
      </p:sp>
      <p:sp>
        <p:nvSpPr>
          <p:cNvPr id="3" name="Content Placeholder 2">
            <a:extLst>
              <a:ext uri="{FF2B5EF4-FFF2-40B4-BE49-F238E27FC236}">
                <a16:creationId xmlns:a16="http://schemas.microsoft.com/office/drawing/2014/main" id="{A8500943-7071-ACE4-CBA3-1137AFE662B0}"/>
              </a:ext>
            </a:extLst>
          </p:cNvPr>
          <p:cNvSpPr>
            <a:spLocks noGrp="1"/>
          </p:cNvSpPr>
          <p:nvPr>
            <p:ph idx="1"/>
          </p:nvPr>
        </p:nvSpPr>
        <p:spPr/>
        <p:txBody>
          <a:bodyPr/>
          <a:lstStyle/>
          <a:p>
            <a:r>
              <a:rPr lang="en-US" dirty="0"/>
              <a:t> Two ways to use the synchronized keyword in Java:</a:t>
            </a:r>
          </a:p>
          <a:p>
            <a:endParaRPr lang="en-US" dirty="0"/>
          </a:p>
          <a:p>
            <a:r>
              <a:rPr lang="en-US" dirty="0"/>
              <a:t>Synchronized methods: By declaring a method as synchronized, only one thread can execute that method at a time. Other threads will have to wait until the method is released.</a:t>
            </a:r>
          </a:p>
          <a:p>
            <a:endParaRPr lang="en-US" dirty="0"/>
          </a:p>
          <a:p>
            <a:r>
              <a:rPr lang="en-US" dirty="0"/>
              <a:t>Synchronized blocks: By using synchronized blocks, we can specify a specific block of code that should be executed by only one thread at a time. </a:t>
            </a:r>
            <a:endParaRPr lang="en-IN" dirty="0"/>
          </a:p>
        </p:txBody>
      </p:sp>
    </p:spTree>
    <p:extLst>
      <p:ext uri="{BB962C8B-B14F-4D97-AF65-F5344CB8AC3E}">
        <p14:creationId xmlns:p14="http://schemas.microsoft.com/office/powerpoint/2010/main" val="148926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4A833-1FD5-36E2-64D3-3E9BC6AFB1D6}"/>
              </a:ext>
            </a:extLst>
          </p:cNvPr>
          <p:cNvSpPr>
            <a:spLocks noGrp="1"/>
          </p:cNvSpPr>
          <p:nvPr>
            <p:ph idx="1"/>
          </p:nvPr>
        </p:nvSpPr>
        <p:spPr/>
        <p:txBody>
          <a:bodyPr/>
          <a:lstStyle/>
          <a:p>
            <a:r>
              <a:rPr lang="en-US" sz="3600" dirty="0"/>
              <a:t>Synchronized blocks: By using synchronized blocks, we can specify a specific block of code that should be executed by only one thread at a time. </a:t>
            </a:r>
            <a:endParaRPr lang="en-IN" sz="3600" dirty="0"/>
          </a:p>
          <a:p>
            <a:endParaRPr lang="en-IN" dirty="0"/>
          </a:p>
        </p:txBody>
      </p:sp>
    </p:spTree>
    <p:extLst>
      <p:ext uri="{BB962C8B-B14F-4D97-AF65-F5344CB8AC3E}">
        <p14:creationId xmlns:p14="http://schemas.microsoft.com/office/powerpoint/2010/main" val="266406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C80C-30E7-C5A1-7763-159141607B25}"/>
              </a:ext>
            </a:extLst>
          </p:cNvPr>
          <p:cNvSpPr>
            <a:spLocks noGrp="1"/>
          </p:cNvSpPr>
          <p:nvPr>
            <p:ph type="title"/>
          </p:nvPr>
        </p:nvSpPr>
        <p:spPr/>
        <p:txBody>
          <a:bodyPr>
            <a:normAutofit fontScale="90000"/>
          </a:bodyPr>
          <a:lstStyle/>
          <a:p>
            <a:r>
              <a:rPr lang="en-US" sz="5400" b="1" i="1" dirty="0"/>
              <a:t>What is synchronization in java</a:t>
            </a:r>
            <a:endParaRPr lang="en-IN" sz="5400" b="1" i="1" dirty="0"/>
          </a:p>
        </p:txBody>
      </p:sp>
      <p:sp>
        <p:nvSpPr>
          <p:cNvPr id="3" name="Content Placeholder 2">
            <a:extLst>
              <a:ext uri="{FF2B5EF4-FFF2-40B4-BE49-F238E27FC236}">
                <a16:creationId xmlns:a16="http://schemas.microsoft.com/office/drawing/2014/main" id="{2D1FDF2D-B0C5-A98E-2609-416C2BF8F3AB}"/>
              </a:ext>
            </a:extLst>
          </p:cNvPr>
          <p:cNvSpPr>
            <a:spLocks noGrp="1"/>
          </p:cNvSpPr>
          <p:nvPr>
            <p:ph idx="1"/>
          </p:nvPr>
        </p:nvSpPr>
        <p:spPr/>
        <p:txBody>
          <a:bodyPr>
            <a:normAutofit fontScale="92500" lnSpcReduction="20000"/>
          </a:bodyPr>
          <a:lstStyle/>
          <a:p>
            <a:r>
              <a:rPr lang="en-US" sz="4000" dirty="0"/>
              <a:t>Synchronization in java is the capability to control the access of multiple threads to any shared resource.</a:t>
            </a:r>
          </a:p>
          <a:p>
            <a:endParaRPr lang="en-IN" sz="4000" dirty="0"/>
          </a:p>
          <a:p>
            <a:r>
              <a:rPr lang="en-US" sz="4000" dirty="0"/>
              <a:t> The synchronization is necessary for reliable communication between threads.</a:t>
            </a:r>
            <a:endParaRPr lang="en-IN" sz="4000" dirty="0"/>
          </a:p>
        </p:txBody>
      </p:sp>
    </p:spTree>
    <p:extLst>
      <p:ext uri="{BB962C8B-B14F-4D97-AF65-F5344CB8AC3E}">
        <p14:creationId xmlns:p14="http://schemas.microsoft.com/office/powerpoint/2010/main" val="103830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A0EE-D230-F78B-5706-1C2C9BBA6D74}"/>
              </a:ext>
            </a:extLst>
          </p:cNvPr>
          <p:cNvSpPr>
            <a:spLocks noGrp="1"/>
          </p:cNvSpPr>
          <p:nvPr>
            <p:ph type="title"/>
          </p:nvPr>
        </p:nvSpPr>
        <p:spPr/>
        <p:txBody>
          <a:bodyPr>
            <a:normAutofit fontScale="90000"/>
          </a:bodyPr>
          <a:lstStyle/>
          <a:p>
            <a:r>
              <a:rPr lang="en-IN" sz="4800" b="1" i="1" dirty="0"/>
              <a:t>Why use Java Synchronization?</a:t>
            </a:r>
          </a:p>
        </p:txBody>
      </p:sp>
      <p:sp>
        <p:nvSpPr>
          <p:cNvPr id="3" name="Content Placeholder 2">
            <a:extLst>
              <a:ext uri="{FF2B5EF4-FFF2-40B4-BE49-F238E27FC236}">
                <a16:creationId xmlns:a16="http://schemas.microsoft.com/office/drawing/2014/main" id="{2E416751-4F69-0D75-3957-B90D040A1952}"/>
              </a:ext>
            </a:extLst>
          </p:cNvPr>
          <p:cNvSpPr>
            <a:spLocks noGrp="1"/>
          </p:cNvSpPr>
          <p:nvPr>
            <p:ph idx="1"/>
          </p:nvPr>
        </p:nvSpPr>
        <p:spPr/>
        <p:txBody>
          <a:bodyPr>
            <a:normAutofit/>
          </a:bodyPr>
          <a:lstStyle/>
          <a:p>
            <a:r>
              <a:rPr lang="en-US" sz="4000" dirty="0"/>
              <a:t>Java Synchronization is used to make sure by some synchronization method that only one thread can access the resource at a given point in time. </a:t>
            </a:r>
            <a:endParaRPr lang="en-IN" sz="4000" dirty="0"/>
          </a:p>
        </p:txBody>
      </p:sp>
    </p:spTree>
    <p:extLst>
      <p:ext uri="{BB962C8B-B14F-4D97-AF65-F5344CB8AC3E}">
        <p14:creationId xmlns:p14="http://schemas.microsoft.com/office/powerpoint/2010/main" val="152892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9654-0859-A553-22D5-823415E8728D}"/>
              </a:ext>
            </a:extLst>
          </p:cNvPr>
          <p:cNvSpPr>
            <a:spLocks noGrp="1"/>
          </p:cNvSpPr>
          <p:nvPr>
            <p:ph type="title"/>
          </p:nvPr>
        </p:nvSpPr>
        <p:spPr/>
        <p:txBody>
          <a:bodyPr>
            <a:noAutofit/>
          </a:bodyPr>
          <a:lstStyle/>
          <a:p>
            <a:r>
              <a:rPr lang="en-US" sz="4800" b="1" i="1" dirty="0">
                <a:latin typeface="Cambria" panose="02040503050406030204" pitchFamily="18" charset="0"/>
                <a:ea typeface="Cambria" panose="02040503050406030204" pitchFamily="18" charset="0"/>
              </a:rPr>
              <a:t>What is the difference between synchronized and thread?</a:t>
            </a:r>
            <a:endParaRPr lang="en-IN" sz="4800" b="1" i="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2514E69-5271-69F2-7E07-F91707C1E3A4}"/>
              </a:ext>
            </a:extLst>
          </p:cNvPr>
          <p:cNvSpPr>
            <a:spLocks noGrp="1"/>
          </p:cNvSpPr>
          <p:nvPr>
            <p:ph idx="1"/>
          </p:nvPr>
        </p:nvSpPr>
        <p:spPr/>
        <p:txBody>
          <a:bodyPr>
            <a:normAutofit fontScale="77500" lnSpcReduction="20000"/>
          </a:bodyPr>
          <a:lstStyle/>
          <a:p>
            <a:pPr marL="0" indent="0">
              <a:buNone/>
            </a:pPr>
            <a:endParaRPr lang="en-US" sz="3600" dirty="0"/>
          </a:p>
          <a:p>
            <a:r>
              <a:rPr lang="en-US" sz="3900" dirty="0"/>
              <a:t>Synchronized block is used to prevent multiple threads from executing a portion of a code in a method at the same point in time. </a:t>
            </a:r>
          </a:p>
          <a:p>
            <a:endParaRPr lang="en-US" sz="3600" dirty="0"/>
          </a:p>
          <a:p>
            <a:endParaRPr lang="en-US" dirty="0"/>
          </a:p>
          <a:p>
            <a:r>
              <a:rPr lang="en-US" sz="3900" dirty="0"/>
              <a:t>On the other hand, synchronized method will prevent multiple threads from executing the entire method at the same point in time.</a:t>
            </a:r>
            <a:endParaRPr lang="en-IN" sz="3900" dirty="0"/>
          </a:p>
        </p:txBody>
      </p:sp>
    </p:spTree>
    <p:extLst>
      <p:ext uri="{BB962C8B-B14F-4D97-AF65-F5344CB8AC3E}">
        <p14:creationId xmlns:p14="http://schemas.microsoft.com/office/powerpoint/2010/main" val="296364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626E-8591-DF5C-6263-653F40AE58A2}"/>
              </a:ext>
            </a:extLst>
          </p:cNvPr>
          <p:cNvSpPr>
            <a:spLocks noGrp="1"/>
          </p:cNvSpPr>
          <p:nvPr>
            <p:ph type="title"/>
          </p:nvPr>
        </p:nvSpPr>
        <p:spPr/>
        <p:txBody>
          <a:bodyPr>
            <a:normAutofit/>
          </a:bodyPr>
          <a:lstStyle/>
          <a:p>
            <a:r>
              <a:rPr lang="en-IN" sz="4800" b="1" i="1" dirty="0"/>
              <a:t>Types of Synchronization</a:t>
            </a:r>
          </a:p>
        </p:txBody>
      </p:sp>
      <p:sp>
        <p:nvSpPr>
          <p:cNvPr id="3" name="Content Placeholder 2">
            <a:extLst>
              <a:ext uri="{FF2B5EF4-FFF2-40B4-BE49-F238E27FC236}">
                <a16:creationId xmlns:a16="http://schemas.microsoft.com/office/drawing/2014/main" id="{66468094-293C-AD19-B089-C56633998DBF}"/>
              </a:ext>
            </a:extLst>
          </p:cNvPr>
          <p:cNvSpPr>
            <a:spLocks noGrp="1"/>
          </p:cNvSpPr>
          <p:nvPr>
            <p:ph idx="1"/>
          </p:nvPr>
        </p:nvSpPr>
        <p:spPr/>
        <p:txBody>
          <a:bodyPr>
            <a:normAutofit fontScale="77500" lnSpcReduction="20000"/>
          </a:bodyPr>
          <a:lstStyle/>
          <a:p>
            <a:r>
              <a:rPr lang="en-US" sz="4000" dirty="0"/>
              <a:t>1)  Process Synchronization</a:t>
            </a:r>
          </a:p>
          <a:p>
            <a:r>
              <a:rPr lang="en-US" sz="4000" dirty="0"/>
              <a:t>2)  Thread Synchronization</a:t>
            </a:r>
          </a:p>
          <a:p>
            <a:endParaRPr lang="en-US" sz="4000" dirty="0"/>
          </a:p>
          <a:p>
            <a:r>
              <a:rPr lang="en-US" sz="3500" b="1" dirty="0">
                <a:latin typeface="Algerian" panose="04020705040A02060702" pitchFamily="82" charset="0"/>
              </a:rPr>
              <a:t>1. Process Synchronization in Java</a:t>
            </a:r>
          </a:p>
          <a:p>
            <a:endParaRPr lang="en-US" sz="3000" dirty="0">
              <a:latin typeface="Arial Black" panose="020B0A04020102020204" pitchFamily="34" charset="0"/>
            </a:endParaRPr>
          </a:p>
          <a:p>
            <a:r>
              <a:rPr lang="en-US" sz="4000" dirty="0"/>
              <a:t>Process Synchronization is a technique used to coordinate the execution of multiple processes. It ensures that the shared resources are safe and in order.</a:t>
            </a:r>
          </a:p>
          <a:p>
            <a:endParaRPr lang="en-US" sz="4000" dirty="0"/>
          </a:p>
          <a:p>
            <a:endParaRPr lang="en-IN" sz="4000" dirty="0"/>
          </a:p>
        </p:txBody>
      </p:sp>
    </p:spTree>
    <p:extLst>
      <p:ext uri="{BB962C8B-B14F-4D97-AF65-F5344CB8AC3E}">
        <p14:creationId xmlns:p14="http://schemas.microsoft.com/office/powerpoint/2010/main" val="182551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E5968-F8BE-667C-ECCD-8907E053D27E}"/>
              </a:ext>
            </a:extLst>
          </p:cNvPr>
          <p:cNvSpPr>
            <a:spLocks noGrp="1"/>
          </p:cNvSpPr>
          <p:nvPr>
            <p:ph idx="1"/>
          </p:nvPr>
        </p:nvSpPr>
        <p:spPr>
          <a:xfrm>
            <a:off x="838200" y="563526"/>
            <a:ext cx="10515600" cy="5613437"/>
          </a:xfrm>
        </p:spPr>
        <p:txBody>
          <a:bodyPr>
            <a:normAutofit fontScale="85000" lnSpcReduction="20000"/>
          </a:bodyPr>
          <a:lstStyle/>
          <a:p>
            <a:r>
              <a:rPr lang="en-US" sz="4000" b="1" dirty="0">
                <a:latin typeface="Algerian" panose="04020705040A02060702" pitchFamily="82" charset="0"/>
              </a:rPr>
              <a:t>2. Thread Synchronization in Java</a:t>
            </a:r>
          </a:p>
          <a:p>
            <a:endParaRPr lang="en-US" sz="4000" i="1" dirty="0">
              <a:latin typeface="Algerian" panose="04020705040A02060702" pitchFamily="82" charset="0"/>
            </a:endParaRPr>
          </a:p>
          <a:p>
            <a:r>
              <a:rPr lang="en-US" sz="3600" dirty="0"/>
              <a:t>Thread Synchronization is used to coordinate and ordering of the execution of the threads in a multi-threaded program. </a:t>
            </a:r>
          </a:p>
          <a:p>
            <a:endParaRPr lang="en-US" sz="3600" dirty="0"/>
          </a:p>
          <a:p>
            <a:r>
              <a:rPr lang="en-US" sz="3600" dirty="0"/>
              <a:t>There are two types of thread synchronization are mentioned below:</a:t>
            </a:r>
          </a:p>
          <a:p>
            <a:endParaRPr lang="en-US" sz="3600" dirty="0"/>
          </a:p>
          <a:p>
            <a:r>
              <a:rPr lang="en-US" sz="3600" dirty="0"/>
              <a:t>Mutual Exclusive</a:t>
            </a:r>
          </a:p>
          <a:p>
            <a:r>
              <a:rPr lang="en-US" sz="3600" dirty="0"/>
              <a:t>Cooperation (Inter-thread communication in Java)</a:t>
            </a:r>
          </a:p>
          <a:p>
            <a:endParaRPr lang="en-IN" dirty="0"/>
          </a:p>
        </p:txBody>
      </p:sp>
    </p:spTree>
    <p:extLst>
      <p:ext uri="{BB962C8B-B14F-4D97-AF65-F5344CB8AC3E}">
        <p14:creationId xmlns:p14="http://schemas.microsoft.com/office/powerpoint/2010/main" val="9679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9F60E-3772-D996-2D0C-B7A5F5E86BA9}"/>
              </a:ext>
            </a:extLst>
          </p:cNvPr>
          <p:cNvSpPr>
            <a:spLocks noGrp="1"/>
          </p:cNvSpPr>
          <p:nvPr>
            <p:ph idx="1"/>
          </p:nvPr>
        </p:nvSpPr>
        <p:spPr>
          <a:xfrm>
            <a:off x="838200" y="478465"/>
            <a:ext cx="10515600" cy="5698498"/>
          </a:xfrm>
        </p:spPr>
        <p:txBody>
          <a:bodyPr>
            <a:normAutofit/>
          </a:bodyPr>
          <a:lstStyle/>
          <a:p>
            <a:r>
              <a:rPr lang="en-IN" sz="4000" dirty="0"/>
              <a:t>A. Mutual Exclusive</a:t>
            </a:r>
          </a:p>
          <a:p>
            <a:endParaRPr lang="en-IN" sz="3200" dirty="0"/>
          </a:p>
          <a:p>
            <a:r>
              <a:rPr lang="en-US" sz="3200" dirty="0"/>
              <a:t>While sharing any resource, this will keep the thread interfering with one another i.e. mutual exclusive. We can achieve this via</a:t>
            </a:r>
          </a:p>
          <a:p>
            <a:endParaRPr lang="en-US" sz="3200" dirty="0"/>
          </a:p>
          <a:p>
            <a:r>
              <a:rPr lang="en-US" sz="3200" dirty="0"/>
              <a:t>Synchronized Method</a:t>
            </a:r>
          </a:p>
          <a:p>
            <a:r>
              <a:rPr lang="en-US" sz="3200" dirty="0"/>
              <a:t>Synchronized Block</a:t>
            </a:r>
          </a:p>
          <a:p>
            <a:r>
              <a:rPr lang="en-US" sz="3200" dirty="0"/>
              <a:t>Static Synchronization</a:t>
            </a:r>
            <a:endParaRPr lang="en-IN" sz="3200" dirty="0"/>
          </a:p>
        </p:txBody>
      </p:sp>
    </p:spTree>
    <p:extLst>
      <p:ext uri="{BB962C8B-B14F-4D97-AF65-F5344CB8AC3E}">
        <p14:creationId xmlns:p14="http://schemas.microsoft.com/office/powerpoint/2010/main" val="142882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55750-C702-070E-F4C3-880CCB2325AF}"/>
              </a:ext>
            </a:extLst>
          </p:cNvPr>
          <p:cNvSpPr>
            <a:spLocks noGrp="1"/>
          </p:cNvSpPr>
          <p:nvPr>
            <p:ph idx="1"/>
          </p:nvPr>
        </p:nvSpPr>
        <p:spPr>
          <a:xfrm>
            <a:off x="838200" y="499730"/>
            <a:ext cx="10515600" cy="5677233"/>
          </a:xfrm>
        </p:spPr>
        <p:txBody>
          <a:bodyPr>
            <a:normAutofit/>
          </a:bodyPr>
          <a:lstStyle/>
          <a:p>
            <a:r>
              <a:rPr lang="en-US" sz="4400" dirty="0"/>
              <a:t>Synchronized Method</a:t>
            </a:r>
          </a:p>
          <a:p>
            <a:endParaRPr lang="en-US" dirty="0"/>
          </a:p>
          <a:p>
            <a:r>
              <a:rPr lang="en-US" dirty="0"/>
              <a:t>We can declare a method as synchronized using the “synchronized” keyword. This will make the code written inside the method thread-safe so that no other thread will execute while the resource is shared.</a:t>
            </a:r>
          </a:p>
          <a:p>
            <a:endParaRPr lang="en-US" dirty="0"/>
          </a:p>
          <a:p>
            <a:r>
              <a:rPr lang="en-US" sz="4800" dirty="0"/>
              <a:t>Implementation:</a:t>
            </a:r>
          </a:p>
          <a:p>
            <a:endParaRPr lang="en-US" dirty="0"/>
          </a:p>
          <a:p>
            <a:r>
              <a:rPr lang="en-US" dirty="0"/>
              <a:t>We will be proposing prints the two threads simultaneously showing the asynchronous behavior without thread synchronization. </a:t>
            </a:r>
            <a:endParaRPr lang="en-IN" dirty="0"/>
          </a:p>
        </p:txBody>
      </p:sp>
    </p:spTree>
    <p:extLst>
      <p:ext uri="{BB962C8B-B14F-4D97-AF65-F5344CB8AC3E}">
        <p14:creationId xmlns:p14="http://schemas.microsoft.com/office/powerpoint/2010/main" val="354280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59197-43A0-FE30-1E33-47280ED88A05}"/>
              </a:ext>
            </a:extLst>
          </p:cNvPr>
          <p:cNvSpPr>
            <a:spLocks noGrp="1"/>
          </p:cNvSpPr>
          <p:nvPr>
            <p:ph idx="1"/>
          </p:nvPr>
        </p:nvSpPr>
        <p:spPr>
          <a:xfrm>
            <a:off x="838200" y="637953"/>
            <a:ext cx="10515600" cy="5539010"/>
          </a:xfrm>
        </p:spPr>
        <p:txBody>
          <a:bodyPr/>
          <a:lstStyle/>
          <a:p>
            <a:r>
              <a:rPr lang="en-US" sz="4000" dirty="0"/>
              <a:t>B. Synchronized Block</a:t>
            </a:r>
          </a:p>
          <a:p>
            <a:endParaRPr lang="en-US" sz="4000" dirty="0"/>
          </a:p>
          <a:p>
            <a:r>
              <a:rPr lang="en-US" dirty="0"/>
              <a:t>If we declare a block as synchronized, only the code which is written inside that block is executed sequentially not the complete code. </a:t>
            </a:r>
          </a:p>
          <a:p>
            <a:endParaRPr lang="en-US" dirty="0"/>
          </a:p>
          <a:p>
            <a:r>
              <a:rPr lang="en-US" dirty="0"/>
              <a:t>This is used when we want sequential access to some part of code or to synchronize some part of code.</a:t>
            </a:r>
            <a:endParaRPr lang="en-IN" dirty="0"/>
          </a:p>
        </p:txBody>
      </p:sp>
    </p:spTree>
    <p:extLst>
      <p:ext uri="{BB962C8B-B14F-4D97-AF65-F5344CB8AC3E}">
        <p14:creationId xmlns:p14="http://schemas.microsoft.com/office/powerpoint/2010/main" val="2126482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554</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 Black</vt:lpstr>
      <vt:lpstr>Calisto MT</vt:lpstr>
      <vt:lpstr>Cambria</vt:lpstr>
      <vt:lpstr>Century Gothic</vt:lpstr>
      <vt:lpstr>Nunito</vt:lpstr>
      <vt:lpstr>Wingdings 3</vt:lpstr>
      <vt:lpstr>Ion</vt:lpstr>
      <vt:lpstr>Synchronization using Thread </vt:lpstr>
      <vt:lpstr>What is synchronization in java</vt:lpstr>
      <vt:lpstr>Why use Java Synchronization?</vt:lpstr>
      <vt:lpstr>What is the difference between synchronized and thread?</vt:lpstr>
      <vt:lpstr>Types of Synchronization</vt:lpstr>
      <vt:lpstr>PowerPoint Presentation</vt:lpstr>
      <vt:lpstr>PowerPoint Presentation</vt:lpstr>
      <vt:lpstr>PowerPoint Presentation</vt:lpstr>
      <vt:lpstr>PowerPoint Presentation</vt:lpstr>
      <vt:lpstr>PowerPoint Presentation</vt:lpstr>
      <vt:lpstr>PowerPoint Presentation</vt:lpstr>
      <vt:lpstr>What is the synchronized keyword? </vt:lpstr>
      <vt:lpstr>How to use the synchronized keyword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 using Thread </dc:title>
  <dc:creator>Mohit Kumhar</dc:creator>
  <cp:lastModifiedBy>Mohit Kumhar</cp:lastModifiedBy>
  <cp:revision>1</cp:revision>
  <dcterms:created xsi:type="dcterms:W3CDTF">2024-04-09T05:04:24Z</dcterms:created>
  <dcterms:modified xsi:type="dcterms:W3CDTF">2024-04-09T07:25:52Z</dcterms:modified>
</cp:coreProperties>
</file>