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BA623-70D9-46C5-ADD1-F2B18404CFA1}" v="326" dt="2021-03-07T00:34:53.512"/>
    <p1510:client id="{9165F525-19EE-4A82-8DD3-28598AF808C0}" v="128" dt="2021-03-06T21:37:34.864"/>
    <p1510:client id="{C864E01D-327D-4EE1-B8FE-68312D054438}" v="60" dt="2021-03-07T00:15:20.684"/>
    <p1510:client id="{C869A228-EF32-4135-B8AB-C19EBEDB4AB8}" v="6" dt="2021-03-12T06:25:1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ruz Medinilla" userId="97fb9944e3b81560" providerId="Windows Live" clId="Web-{C869A228-EF32-4135-B8AB-C19EBEDB4AB8}"/>
    <pc:docChg chg="modSld">
      <pc:chgData name="Martin Cruz Medinilla" userId="97fb9944e3b81560" providerId="Windows Live" clId="Web-{C869A228-EF32-4135-B8AB-C19EBEDB4AB8}" dt="2021-03-12T06:25:10.475" v="1" actId="20577"/>
      <pc:docMkLst>
        <pc:docMk/>
      </pc:docMkLst>
      <pc:sldChg chg="modSp">
        <pc:chgData name="Martin Cruz Medinilla" userId="97fb9944e3b81560" providerId="Windows Live" clId="Web-{C869A228-EF32-4135-B8AB-C19EBEDB4AB8}" dt="2021-03-12T06:25:10.475" v="1" actId="20577"/>
        <pc:sldMkLst>
          <pc:docMk/>
          <pc:sldMk cId="510906916" sldId="257"/>
        </pc:sldMkLst>
        <pc:spChg chg="mod">
          <ac:chgData name="Martin Cruz Medinilla" userId="97fb9944e3b81560" providerId="Windows Live" clId="Web-{C869A228-EF32-4135-B8AB-C19EBEDB4AB8}" dt="2021-03-12T06:25:10.475" v="1" actId="20577"/>
          <ac:spMkLst>
            <pc:docMk/>
            <pc:sldMk cId="510906916" sldId="257"/>
            <ac:spMk id="3" creationId="{00000000-0000-0000-0000-000000000000}"/>
          </ac:spMkLst>
        </pc:spChg>
      </pc:sldChg>
    </pc:docChg>
  </pc:docChgLst>
  <pc:docChgLst>
    <pc:chgData name="Martin Cruz Medinilla" userId="97fb9944e3b81560" providerId="Windows Live" clId="Web-{6C1BA623-70D9-46C5-ADD1-F2B18404CFA1}"/>
    <pc:docChg chg="modSld">
      <pc:chgData name="Martin Cruz Medinilla" userId="97fb9944e3b81560" providerId="Windows Live" clId="Web-{6C1BA623-70D9-46C5-ADD1-F2B18404CFA1}" dt="2021-03-07T00:34:53.512" v="158" actId="20577"/>
      <pc:docMkLst>
        <pc:docMk/>
      </pc:docMkLst>
      <pc:sldChg chg="delSp modSp">
        <pc:chgData name="Martin Cruz Medinilla" userId="97fb9944e3b81560" providerId="Windows Live" clId="Web-{6C1BA623-70D9-46C5-ADD1-F2B18404CFA1}" dt="2021-03-07T00:31:14.418" v="21"/>
        <pc:sldMkLst>
          <pc:docMk/>
          <pc:sldMk cId="3216943570" sldId="256"/>
        </pc:sldMkLst>
        <pc:spChg chg="mod">
          <ac:chgData name="Martin Cruz Medinilla" userId="97fb9944e3b81560" providerId="Windows Live" clId="Web-{6C1BA623-70D9-46C5-ADD1-F2B18404CFA1}" dt="2021-03-07T00:31:05.808" v="20" actId="20577"/>
          <ac:spMkLst>
            <pc:docMk/>
            <pc:sldMk cId="3216943570" sldId="256"/>
            <ac:spMk id="2" creationId="{00000000-0000-0000-0000-000000000000}"/>
          </ac:spMkLst>
        </pc:spChg>
        <pc:spChg chg="del">
          <ac:chgData name="Martin Cruz Medinilla" userId="97fb9944e3b81560" providerId="Windows Live" clId="Web-{6C1BA623-70D9-46C5-ADD1-F2B18404CFA1}" dt="2021-03-07T00:31:14.418" v="21"/>
          <ac:spMkLst>
            <pc:docMk/>
            <pc:sldMk cId="3216943570" sldId="256"/>
            <ac:spMk id="3" creationId="{903062E1-787C-475E-A2E0-8B5CCA248C97}"/>
          </ac:spMkLst>
        </pc:spChg>
      </pc:sldChg>
      <pc:sldChg chg="modSp">
        <pc:chgData name="Martin Cruz Medinilla" userId="97fb9944e3b81560" providerId="Windows Live" clId="Web-{6C1BA623-70D9-46C5-ADD1-F2B18404CFA1}" dt="2021-03-07T00:33:40.818" v="114" actId="20577"/>
        <pc:sldMkLst>
          <pc:docMk/>
          <pc:sldMk cId="510906916" sldId="257"/>
        </pc:sldMkLst>
        <pc:spChg chg="mod">
          <ac:chgData name="Martin Cruz Medinilla" userId="97fb9944e3b81560" providerId="Windows Live" clId="Web-{6C1BA623-70D9-46C5-ADD1-F2B18404CFA1}" dt="2021-03-07T00:31:41.748" v="22" actId="20577"/>
          <ac:spMkLst>
            <pc:docMk/>
            <pc:sldMk cId="510906916" sldId="257"/>
            <ac:spMk id="2" creationId="{00000000-0000-0000-0000-000000000000}"/>
          </ac:spMkLst>
        </pc:spChg>
        <pc:spChg chg="mod">
          <ac:chgData name="Martin Cruz Medinilla" userId="97fb9944e3b81560" providerId="Windows Live" clId="Web-{6C1BA623-70D9-46C5-ADD1-F2B18404CFA1}" dt="2021-03-07T00:33:40.818" v="114" actId="20577"/>
          <ac:spMkLst>
            <pc:docMk/>
            <pc:sldMk cId="510906916" sldId="257"/>
            <ac:spMk id="3" creationId="{00000000-0000-0000-0000-000000000000}"/>
          </ac:spMkLst>
        </pc:spChg>
      </pc:sldChg>
      <pc:sldChg chg="modSp">
        <pc:chgData name="Martin Cruz Medinilla" userId="97fb9944e3b81560" providerId="Windows Live" clId="Web-{6C1BA623-70D9-46C5-ADD1-F2B18404CFA1}" dt="2021-03-07T00:34:53.512" v="158" actId="20577"/>
        <pc:sldMkLst>
          <pc:docMk/>
          <pc:sldMk cId="3041236276" sldId="258"/>
        </pc:sldMkLst>
        <pc:spChg chg="mod">
          <ac:chgData name="Martin Cruz Medinilla" userId="97fb9944e3b81560" providerId="Windows Live" clId="Web-{6C1BA623-70D9-46C5-ADD1-F2B18404CFA1}" dt="2021-03-07T00:34:53.512" v="158" actId="20577"/>
          <ac:spMkLst>
            <pc:docMk/>
            <pc:sldMk cId="3041236276" sldId="258"/>
            <ac:spMk id="3" creationId="{00000000-0000-0000-0000-000000000000}"/>
          </ac:spMkLst>
        </pc:spChg>
      </pc:sldChg>
    </pc:docChg>
  </pc:docChgLst>
  <pc:docChgLst>
    <pc:chgData name="Martin Cruz Medinilla" userId="97fb9944e3b81560" providerId="Windows Live" clId="Web-{9165F525-19EE-4A82-8DD3-28598AF808C0}"/>
    <pc:docChg chg="modSld">
      <pc:chgData name="Martin Cruz Medinilla" userId="97fb9944e3b81560" providerId="Windows Live" clId="Web-{9165F525-19EE-4A82-8DD3-28598AF808C0}" dt="2021-03-06T21:37:34.864" v="61" actId="20577"/>
      <pc:docMkLst>
        <pc:docMk/>
      </pc:docMkLst>
      <pc:sldChg chg="modSp">
        <pc:chgData name="Martin Cruz Medinilla" userId="97fb9944e3b81560" providerId="Windows Live" clId="Web-{9165F525-19EE-4A82-8DD3-28598AF808C0}" dt="2021-03-06T21:37:34.864" v="61" actId="20577"/>
        <pc:sldMkLst>
          <pc:docMk/>
          <pc:sldMk cId="1143618442" sldId="259"/>
        </pc:sldMkLst>
        <pc:spChg chg="mod">
          <ac:chgData name="Martin Cruz Medinilla" userId="97fb9944e3b81560" providerId="Windows Live" clId="Web-{9165F525-19EE-4A82-8DD3-28598AF808C0}" dt="2021-03-06T21:37:34.864" v="61" actId="20577"/>
          <ac:spMkLst>
            <pc:docMk/>
            <pc:sldMk cId="1143618442" sldId="259"/>
            <ac:spMk id="3" creationId="{00000000-0000-0000-0000-000000000000}"/>
          </ac:spMkLst>
        </pc:spChg>
      </pc:sldChg>
    </pc:docChg>
  </pc:docChgLst>
  <pc:docChgLst>
    <pc:chgData name="Martin Cruz Medinilla" userId="97fb9944e3b81560" providerId="Windows Live" clId="Web-{C864E01D-327D-4EE1-B8FE-68312D054438}"/>
    <pc:docChg chg="modSld sldOrd">
      <pc:chgData name="Martin Cruz Medinilla" userId="97fb9944e3b81560" providerId="Windows Live" clId="Web-{C864E01D-327D-4EE1-B8FE-68312D054438}" dt="2021-03-07T00:15:20.684" v="30"/>
      <pc:docMkLst>
        <pc:docMk/>
      </pc:docMkLst>
      <pc:sldChg chg="addSp modSp">
        <pc:chgData name="Martin Cruz Medinilla" userId="97fb9944e3b81560" providerId="Windows Live" clId="Web-{C864E01D-327D-4EE1-B8FE-68312D054438}" dt="2021-03-07T00:15:20.684" v="30"/>
        <pc:sldMkLst>
          <pc:docMk/>
          <pc:sldMk cId="3216943570" sldId="256"/>
        </pc:sldMkLst>
        <pc:spChg chg="add mod">
          <ac:chgData name="Martin Cruz Medinilla" userId="97fb9944e3b81560" providerId="Windows Live" clId="Web-{C864E01D-327D-4EE1-B8FE-68312D054438}" dt="2021-03-07T00:15:20.684" v="30"/>
          <ac:spMkLst>
            <pc:docMk/>
            <pc:sldMk cId="3216943570" sldId="256"/>
            <ac:spMk id="3" creationId="{903062E1-787C-475E-A2E0-8B5CCA248C97}"/>
          </ac:spMkLst>
        </pc:spChg>
      </pc:sldChg>
      <pc:sldChg chg="ord">
        <pc:chgData name="Martin Cruz Medinilla" userId="97fb9944e3b81560" providerId="Windows Live" clId="Web-{C864E01D-327D-4EE1-B8FE-68312D054438}" dt="2021-03-07T00:14:32.916" v="0"/>
        <pc:sldMkLst>
          <pc:docMk/>
          <pc:sldMk cId="304123627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46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6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9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6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4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59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05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9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2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1820D4-FD18-40B0-A2DA-577109253211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344F94-92B1-4075-82AE-8BB90E39107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hyperlink" Target="https://nodejs.org/es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man.com/downloads/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7614" y="1020429"/>
            <a:ext cx="6877700" cy="1475013"/>
          </a:xfrm>
        </p:spPr>
        <p:txBody>
          <a:bodyPr/>
          <a:lstStyle/>
          <a:p>
            <a:r>
              <a:rPr lang="es-419" dirty="0"/>
              <a:t>Recomendaciones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Taller de REST API NODE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809147" y="544818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Martin Cruz Medinilla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9147" y="58175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Developer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1" y="688900"/>
            <a:ext cx="3530374" cy="224741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84589" y="600217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Universe Code</a:t>
            </a:r>
          </a:p>
        </p:txBody>
      </p:sp>
    </p:spTree>
    <p:extLst>
      <p:ext uri="{BB962C8B-B14F-4D97-AF65-F5344CB8AC3E}">
        <p14:creationId xmlns:p14="http://schemas.microsoft.com/office/powerpoint/2010/main" val="321694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s-MX" dirty="0"/>
              <a:t>Consejos para maximizar el aprovechamiento.</a:t>
            </a:r>
            <a:endParaRPr lang="es-MX"/>
          </a:p>
          <a:p>
            <a:pPr marL="305435" indent="-305435"/>
            <a:r>
              <a:rPr lang="en-US" dirty="0"/>
              <a:t>La meta del taller.</a:t>
            </a:r>
            <a:endParaRPr lang="es-MX" dirty="0"/>
          </a:p>
          <a:p>
            <a:pPr marL="305435" indent="-305435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090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de instalación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46365"/>
            <a:ext cx="11029615" cy="4715691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Node</a:t>
            </a:r>
            <a:endParaRPr lang="es-MX" dirty="0"/>
          </a:p>
          <a:p>
            <a:pPr marL="305435" indent="-305435"/>
            <a:r>
              <a:rPr lang="es-MX" dirty="0">
                <a:hlinkClick r:id="rId2"/>
              </a:rPr>
              <a:t>https://nodejs.org/es/download/</a:t>
            </a:r>
            <a:r>
              <a:rPr lang="es-MX" dirty="0"/>
              <a:t> </a:t>
            </a:r>
          </a:p>
          <a:p>
            <a:pPr marL="305435" indent="-305435"/>
            <a:r>
              <a:rPr lang="es-MX" dirty="0"/>
              <a:t>POSTGRESQL (No olvidar la contraseña que le pongan)</a:t>
            </a:r>
          </a:p>
          <a:p>
            <a:pPr marL="305435" indent="-305435"/>
            <a:r>
              <a:rPr lang="en-US" dirty="0">
                <a:hlinkClick r:id="rId3"/>
              </a:rPr>
              <a:t>https://www.enterprisedb.com/downloads/postgres-postgresql-downloads</a:t>
            </a:r>
            <a:r>
              <a:rPr lang="en-US" dirty="0"/>
              <a:t> </a:t>
            </a:r>
          </a:p>
          <a:p>
            <a:pPr marL="305435" indent="-305435"/>
            <a:r>
              <a:rPr lang="en-US" dirty="0"/>
              <a:t>GIT</a:t>
            </a:r>
          </a:p>
          <a:p>
            <a:pPr marL="305435" indent="-305435"/>
            <a:r>
              <a:rPr lang="en-US" dirty="0">
                <a:hlinkClick r:id="rId4"/>
              </a:rPr>
              <a:t>https://git-scm.com/</a:t>
            </a:r>
            <a:r>
              <a:rPr lang="en-US" dirty="0"/>
              <a:t> </a:t>
            </a:r>
          </a:p>
          <a:p>
            <a:pPr marL="305435" indent="-305435"/>
            <a:r>
              <a:rPr lang="en-US" dirty="0"/>
              <a:t>Visual studio code</a:t>
            </a:r>
          </a:p>
          <a:p>
            <a:pPr marL="305435" indent="-305435"/>
            <a:r>
              <a:rPr lang="en-US" dirty="0">
                <a:hlinkClick r:id="rId5"/>
              </a:rPr>
              <a:t>https://code.visualstudio.com/download</a:t>
            </a:r>
            <a:r>
              <a:rPr lang="en-US" dirty="0"/>
              <a:t> </a:t>
            </a:r>
          </a:p>
          <a:p>
            <a:pPr marL="305435" indent="-305435"/>
            <a:r>
              <a:rPr lang="es-MX" dirty="0"/>
              <a:t>POSTMAN </a:t>
            </a:r>
          </a:p>
          <a:p>
            <a:pPr marL="305435" indent="-305435"/>
            <a:r>
              <a:rPr lang="es-MX" dirty="0">
                <a:hlinkClick r:id="rId6"/>
              </a:rPr>
              <a:t>https://www.postman.com/downloads/</a:t>
            </a:r>
            <a:r>
              <a:rPr lang="es-MX" dirty="0"/>
              <a:t> </a:t>
            </a:r>
          </a:p>
          <a:p>
            <a:pPr marL="305435" indent="-305435"/>
            <a:r>
              <a:rPr lang="es-MX" dirty="0"/>
              <a:t>Crear una cuenta en GITHUB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361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1. Instalar herramientas antes del taller.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2. Conocimientos en comandos básicos de GIT (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s-MX" sz="2000" dirty="0">
                <a:latin typeface="Arial"/>
                <a:cs typeface="Arial"/>
              </a:rPr>
              <a:t>3. Conocimientos de lenguaje DML.</a:t>
            </a: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4. Conocimientos básicos en JavaScript.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Opcional: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>
                <a:latin typeface="Arial"/>
                <a:cs typeface="Arial"/>
              </a:rPr>
              <a:t>Codificar el script del modelo de la base de datos que se encuentra en la carpeta “</a:t>
            </a:r>
            <a:r>
              <a:rPr lang="es-MX" sz="2000" dirty="0" err="1">
                <a:latin typeface="Arial"/>
                <a:cs typeface="Arial"/>
              </a:rPr>
              <a:t>basededatos</a:t>
            </a:r>
            <a:r>
              <a:rPr lang="es-MX" sz="2000" dirty="0">
                <a:latin typeface="Arial"/>
                <a:cs typeface="Arial"/>
              </a:rPr>
              <a:t>” del repositorio.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000" dirty="0">
                <a:latin typeface="Arial"/>
                <a:cs typeface="Arial"/>
              </a:rPr>
              <a:t>Nota: Todo esto se vera en el taller, pero se recomienda estar familiarizado con los temas.</a:t>
            </a:r>
            <a:endParaRPr lang="es-MX" dirty="0"/>
          </a:p>
          <a:p>
            <a:pPr marL="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3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del 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Desarrollas las operaciones CRUD en una base de datos POSTGRESQL a través de un servicio REST codificado en NODE JS.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095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sigue…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Nos escuchamos el 23 de marzo.</a:t>
            </a:r>
          </a:p>
          <a:p>
            <a:r>
              <a:rPr lang="es-MX" sz="2000" dirty="0"/>
              <a:t>En un horario de 9:00-14:00 horas.</a:t>
            </a:r>
          </a:p>
        </p:txBody>
      </p:sp>
    </p:spTree>
    <p:extLst>
      <p:ext uri="{BB962C8B-B14F-4D97-AF65-F5344CB8AC3E}">
        <p14:creationId xmlns:p14="http://schemas.microsoft.com/office/powerpoint/2010/main" val="24720740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94</TotalTime>
  <Words>195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Dividendo</vt:lpstr>
      <vt:lpstr>Recomendaciones  Taller de REST API NODE</vt:lpstr>
      <vt:lpstr>Objetivo</vt:lpstr>
      <vt:lpstr>Herramientas de instalación </vt:lpstr>
      <vt:lpstr>Recomendaciones</vt:lpstr>
      <vt:lpstr>Objetivo del taller</vt:lpstr>
      <vt:lpstr>Que sigue…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Medinilla</dc:creator>
  <cp:lastModifiedBy>Martin Cruz Medinilla</cp:lastModifiedBy>
  <cp:revision>56</cp:revision>
  <dcterms:created xsi:type="dcterms:W3CDTF">2021-03-06T20:38:59Z</dcterms:created>
  <dcterms:modified xsi:type="dcterms:W3CDTF">2021-03-12T06:25:22Z</dcterms:modified>
</cp:coreProperties>
</file>