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20D4-FD18-40B0-A2DA-577109253211}" type="datetimeFigureOut">
              <a:rPr lang="es-MX" smtClean="0"/>
              <a:t>06/03/2021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4F94-92B1-4075-82AE-8BB90E3910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727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20D4-FD18-40B0-A2DA-577109253211}" type="datetimeFigureOut">
              <a:rPr lang="es-MX" smtClean="0"/>
              <a:t>06/03/2021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4F94-92B1-4075-82AE-8BB90E3910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247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20D4-FD18-40B0-A2DA-577109253211}" type="datetimeFigureOut">
              <a:rPr lang="es-MX" smtClean="0"/>
              <a:t>06/03/2021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4F94-92B1-4075-82AE-8BB90E3910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026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20D4-FD18-40B0-A2DA-577109253211}" type="datetimeFigureOut">
              <a:rPr lang="es-MX" smtClean="0"/>
              <a:t>06/03/2021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4F94-92B1-4075-82AE-8BB90E3910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701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20D4-FD18-40B0-A2DA-577109253211}" type="datetimeFigureOut">
              <a:rPr lang="es-MX" smtClean="0"/>
              <a:t>06/03/2021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4F94-92B1-4075-82AE-8BB90E3910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003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20D4-FD18-40B0-A2DA-577109253211}" type="datetimeFigureOut">
              <a:rPr lang="es-MX" smtClean="0"/>
              <a:t>06/03/2021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4F94-92B1-4075-82AE-8BB90E3910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295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20D4-FD18-40B0-A2DA-577109253211}" type="datetimeFigureOut">
              <a:rPr lang="es-MX" smtClean="0"/>
              <a:t>06/03/2021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4F94-92B1-4075-82AE-8BB90E3910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802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20D4-FD18-40B0-A2DA-577109253211}" type="datetimeFigureOut">
              <a:rPr lang="es-MX" smtClean="0"/>
              <a:t>06/03/2021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4F94-92B1-4075-82AE-8BB90E3910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299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20D4-FD18-40B0-A2DA-577109253211}" type="datetimeFigureOut">
              <a:rPr lang="es-MX" smtClean="0"/>
              <a:t>06/03/2021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4F94-92B1-4075-82AE-8BB90E3910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588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20D4-FD18-40B0-A2DA-577109253211}" type="datetimeFigureOut">
              <a:rPr lang="es-MX" smtClean="0"/>
              <a:t>06/03/2021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4F94-92B1-4075-82AE-8BB90E3910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939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20D4-FD18-40B0-A2DA-577109253211}" type="datetimeFigureOut">
              <a:rPr lang="es-MX" smtClean="0"/>
              <a:t>06/03/2021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4F94-92B1-4075-82AE-8BB90E3910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819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820D4-FD18-40B0-A2DA-577109253211}" type="datetimeFigureOut">
              <a:rPr lang="es-MX" smtClean="0"/>
              <a:t>06/03/2021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44F94-92B1-4075-82AE-8BB90E3910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360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erprisedb.com/downloads/postgres-postgresql-downloads" TargetMode="External"/><Relationship Id="rId2" Type="http://schemas.openxmlformats.org/officeDocument/2006/relationships/hyperlink" Target="https://nodejs.org/es/downloa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git-scm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90652" y="4505646"/>
            <a:ext cx="9144000" cy="1655762"/>
          </a:xfrm>
        </p:spPr>
        <p:txBody>
          <a:bodyPr/>
          <a:lstStyle/>
          <a:p>
            <a:r>
              <a:rPr lang="en-US" dirty="0" smtClean="0"/>
              <a:t>Taller de REST API NODE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21116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70708" y="5827004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Martin Cruz Medinilla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770708" y="6296297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694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</a:t>
            </a:r>
            <a:r>
              <a:rPr lang="en-US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s-MX" dirty="0" smtClean="0"/>
              <a:t>objetivo</a:t>
            </a:r>
            <a:r>
              <a:rPr lang="en-US" dirty="0" smtClean="0"/>
              <a:t> de </a:t>
            </a:r>
            <a:r>
              <a:rPr lang="es-MX" dirty="0" smtClean="0"/>
              <a:t>este</a:t>
            </a:r>
            <a:r>
              <a:rPr lang="en-US" dirty="0" smtClean="0"/>
              <a:t> video</a:t>
            </a:r>
          </a:p>
          <a:p>
            <a:r>
              <a:rPr lang="es-MX" dirty="0" smtClean="0"/>
              <a:t>¿Por que aprender a realizar servicios </a:t>
            </a:r>
            <a:r>
              <a:rPr lang="es-MX" dirty="0" err="1"/>
              <a:t>R</a:t>
            </a:r>
            <a:r>
              <a:rPr lang="es-MX" dirty="0" err="1" smtClean="0"/>
              <a:t>est</a:t>
            </a:r>
            <a:r>
              <a:rPr lang="es-MX" dirty="0" smtClean="0"/>
              <a:t>?</a:t>
            </a:r>
          </a:p>
          <a:p>
            <a:r>
              <a:rPr lang="en-US" dirty="0" smtClean="0"/>
              <a:t>El </a:t>
            </a:r>
            <a:r>
              <a:rPr lang="es-MX" dirty="0" smtClean="0"/>
              <a:t>objetivo</a:t>
            </a:r>
            <a:r>
              <a:rPr lang="en-US" dirty="0" smtClean="0"/>
              <a:t> del taller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1090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Recomendaciones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 Instalar 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herramientas antes del 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taller</a:t>
            </a:r>
            <a:endParaRPr lang="es-MX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s-MX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s-MX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Comandos 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básicos de 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pPr marL="0" indent="0">
              <a:buNone/>
            </a:pP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Lenguaje DML</a:t>
            </a:r>
            <a:endParaRPr lang="es-MX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Conocimientos 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básicos 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MX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dirty="0"/>
          </a:p>
          <a:p>
            <a:pPr marL="0" lvl="1" indent="0">
              <a:spcBef>
                <a:spcPts val="1000"/>
              </a:spcBef>
              <a:buNone/>
            </a:pP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Familiarizarse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 la base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23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Herramientas de </a:t>
            </a:r>
            <a:r>
              <a:rPr lang="es-MX" dirty="0" err="1" smtClean="0"/>
              <a:t>instalacion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Cuando se realizo esta presentación las ligas de descarga eran</a:t>
            </a:r>
          </a:p>
          <a:p>
            <a:r>
              <a:rPr lang="en-US" dirty="0" smtClean="0"/>
              <a:t>Node</a:t>
            </a:r>
          </a:p>
          <a:p>
            <a:r>
              <a:rPr lang="es-MX" dirty="0" smtClean="0">
                <a:hlinkClick r:id="rId2"/>
              </a:rPr>
              <a:t>https://nodejs.org/es/download/</a:t>
            </a:r>
            <a:r>
              <a:rPr lang="es-MX" dirty="0" smtClean="0"/>
              <a:t> </a:t>
            </a:r>
          </a:p>
          <a:p>
            <a:r>
              <a:rPr lang="en-US" dirty="0" smtClean="0"/>
              <a:t>POSTGRESQL</a:t>
            </a:r>
          </a:p>
          <a:p>
            <a:r>
              <a:rPr lang="en-US" dirty="0" smtClean="0">
                <a:hlinkClick r:id="rId3"/>
              </a:rPr>
              <a:t>https://www.enterprisedb.com/downloads/postgres-postgresql-downloads</a:t>
            </a:r>
            <a:r>
              <a:rPr lang="en-US" dirty="0" smtClean="0"/>
              <a:t> </a:t>
            </a:r>
          </a:p>
          <a:p>
            <a:r>
              <a:rPr lang="en-US" dirty="0" smtClean="0"/>
              <a:t>GIT</a:t>
            </a:r>
          </a:p>
          <a:p>
            <a:r>
              <a:rPr lang="en-US" dirty="0" smtClean="0">
                <a:hlinkClick r:id="rId4"/>
              </a:rPr>
              <a:t>https://git-scm.com/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Visual studio code</a:t>
            </a:r>
          </a:p>
          <a:p>
            <a:r>
              <a:rPr lang="en-US" dirty="0" smtClean="0">
                <a:hlinkClick r:id="rId5"/>
              </a:rPr>
              <a:t>https://code.visualstudio.com/download</a:t>
            </a:r>
            <a:r>
              <a:rPr lang="en-US" dirty="0" smtClean="0"/>
              <a:t> </a:t>
            </a:r>
          </a:p>
          <a:p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4361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20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85</Words>
  <Application>Microsoft Office PowerPoint</Application>
  <PresentationFormat>Panorámica</PresentationFormat>
  <Paragraphs>25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Objetivos </vt:lpstr>
      <vt:lpstr>Recomendaciones</vt:lpstr>
      <vt:lpstr>Herramientas de instalacion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Martin Cruz Medinilla</dc:creator>
  <cp:lastModifiedBy>Martin Cruz Medinilla</cp:lastModifiedBy>
  <cp:revision>5</cp:revision>
  <dcterms:created xsi:type="dcterms:W3CDTF">2021-03-06T20:38:59Z</dcterms:created>
  <dcterms:modified xsi:type="dcterms:W3CDTF">2021-03-06T21:00:32Z</dcterms:modified>
</cp:coreProperties>
</file>