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46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6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9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6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4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59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05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9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2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06/03/2021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hyperlink" Target="https://nodejs.org/es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man.com/downloads/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7614" y="1020429"/>
            <a:ext cx="6877700" cy="1475013"/>
          </a:xfrm>
        </p:spPr>
        <p:txBody>
          <a:bodyPr/>
          <a:lstStyle/>
          <a:p>
            <a:r>
              <a:rPr lang="en-US" dirty="0"/>
              <a:t>Taller de REST API NODE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809147" y="544818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Cruz Medinilla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9147" y="58175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1" y="688900"/>
            <a:ext cx="3530374" cy="224741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84589" y="600217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Universe Code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r>
              <a:rPr lang="en-US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s-MX" dirty="0" smtClean="0"/>
              <a:t>objetivo</a:t>
            </a:r>
            <a:r>
              <a:rPr lang="en-US" dirty="0" smtClean="0"/>
              <a:t> de </a:t>
            </a:r>
            <a:r>
              <a:rPr lang="es-MX" dirty="0" smtClean="0"/>
              <a:t>este</a:t>
            </a:r>
            <a:r>
              <a:rPr lang="en-US" dirty="0" smtClean="0"/>
              <a:t> video</a:t>
            </a:r>
          </a:p>
          <a:p>
            <a:r>
              <a:rPr lang="es-MX" dirty="0" smtClean="0"/>
              <a:t>¿Por que aprender a realizar servicios </a:t>
            </a:r>
            <a:r>
              <a:rPr lang="es-MX" dirty="0"/>
              <a:t>R</a:t>
            </a:r>
            <a:r>
              <a:rPr lang="es-MX" dirty="0" smtClean="0"/>
              <a:t>est?</a:t>
            </a:r>
          </a:p>
          <a:p>
            <a:r>
              <a:rPr lang="en-US" dirty="0" smtClean="0"/>
              <a:t>El </a:t>
            </a:r>
            <a:r>
              <a:rPr lang="es-MX" dirty="0" smtClean="0"/>
              <a:t>objetivo</a:t>
            </a:r>
            <a:r>
              <a:rPr lang="en-US" dirty="0" smtClean="0"/>
              <a:t> del taller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09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Recomendaciones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Instalar herramientas antes del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taller.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Comandos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básicos de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GIT.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Lenguaje DML.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Conocimientos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básicos en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JavaScript.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Opcional: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Familiarizarse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EVENTUC.JPG que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encuentra en la carpeta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de </a:t>
            </a:r>
            <a:r>
              <a:rPr lang="es-MX" dirty="0" smtClean="0"/>
              <a:t>instalación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46365"/>
            <a:ext cx="11029615" cy="4715691"/>
          </a:xfrm>
        </p:spPr>
        <p:txBody>
          <a:bodyPr>
            <a:normAutofit/>
          </a:bodyPr>
          <a:lstStyle/>
          <a:p>
            <a:r>
              <a:rPr lang="en-US" dirty="0" smtClean="0"/>
              <a:t>Node</a:t>
            </a:r>
            <a:endParaRPr lang="en-US" dirty="0" smtClean="0"/>
          </a:p>
          <a:p>
            <a:r>
              <a:rPr lang="es-MX" dirty="0" smtClean="0">
                <a:hlinkClick r:id="rId2"/>
              </a:rPr>
              <a:t>https://nodejs.org/es/download/</a:t>
            </a:r>
            <a:r>
              <a:rPr lang="es-MX" dirty="0" smtClean="0"/>
              <a:t> 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>
                <a:hlinkClick r:id="rId3"/>
              </a:rPr>
              <a:t>https://www.enterprisedb.com/downloads/postgres-postgresql-downloads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>
                <a:hlinkClick r:id="rId4"/>
              </a:rPr>
              <a:t>https://git-scm.com/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>
                <a:hlinkClick r:id="rId5"/>
              </a:rPr>
              <a:t>https://code.visualstudio.com/download</a:t>
            </a:r>
            <a:r>
              <a:rPr lang="en-US" dirty="0" smtClean="0"/>
              <a:t> </a:t>
            </a:r>
          </a:p>
          <a:p>
            <a:r>
              <a:rPr lang="es-MX" dirty="0" smtClean="0"/>
              <a:t>POSTMAN </a:t>
            </a:r>
          </a:p>
          <a:p>
            <a:r>
              <a:rPr lang="es-MX" dirty="0">
                <a:hlinkClick r:id="rId6"/>
              </a:rPr>
              <a:t>https://www.postman.com/downloads</a:t>
            </a:r>
            <a:r>
              <a:rPr lang="es-MX" dirty="0" smtClean="0">
                <a:hlinkClick r:id="rId6"/>
              </a:rPr>
              <a:t>/</a:t>
            </a:r>
            <a:r>
              <a:rPr lang="es-MX" dirty="0" smtClean="0"/>
              <a:t>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36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Nos escuchamos el 23 de marzo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4720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32</TotalTime>
  <Words>109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Taller de REST API NODE</vt:lpstr>
      <vt:lpstr>Objetivos </vt:lpstr>
      <vt:lpstr>Recomendaciones</vt:lpstr>
      <vt:lpstr>Herramientas de instalación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Medinilla</dc:creator>
  <cp:lastModifiedBy>Martin Cruz Medinilla</cp:lastModifiedBy>
  <cp:revision>10</cp:revision>
  <dcterms:created xsi:type="dcterms:W3CDTF">2021-03-06T20:38:59Z</dcterms:created>
  <dcterms:modified xsi:type="dcterms:W3CDTF">2021-03-06T21:13:39Z</dcterms:modified>
</cp:coreProperties>
</file>