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9" r:id="rId4"/>
    <p:sldId id="258" r:id="rId5"/>
    <p:sldId id="260" r:id="rId6"/>
    <p:sldId id="261" r:id="rId7"/>
    <p:sldId id="263" r:id="rId8"/>
    <p:sldId id="264" r:id="rId9"/>
    <p:sldId id="262" r:id="rId10"/>
    <p:sldId id="265" r:id="rId11"/>
    <p:sldId id="266" r:id="rId12"/>
    <p:sldId id="267" r:id="rId13"/>
    <p:sldId id="268"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C4C"/>
    <a:srgbClr val="102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58897" autoAdjust="0"/>
  </p:normalViewPr>
  <p:slideViewPr>
    <p:cSldViewPr>
      <p:cViewPr varScale="1">
        <p:scale>
          <a:sx n="60" d="100"/>
          <a:sy n="60" d="100"/>
        </p:scale>
        <p:origin x="845"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46A5F-9F03-4641-9E5C-A01703DF2ED1}" type="datetimeFigureOut">
              <a:rPr lang="en-US" smtClean="0"/>
              <a:pPr/>
              <a:t>11/28/2013</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280370-C77A-4DE8-B602-87E9B94DA813}" type="slidenum">
              <a:rPr lang="en-IE" smtClean="0"/>
              <a:pPr/>
              <a:t>‹#›</a:t>
            </a:fld>
            <a:endParaRPr lang="en-IE"/>
          </a:p>
        </p:txBody>
      </p:sp>
    </p:spTree>
    <p:extLst>
      <p:ext uri="{BB962C8B-B14F-4D97-AF65-F5344CB8AC3E}">
        <p14:creationId xmlns:p14="http://schemas.microsoft.com/office/powerpoint/2010/main" val="824464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Document_Object_Mode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start with few concepts, before we dig into angular. SPA or Single page applications are in simple words, load the first view from server, just like the way we do it, but beyond that all other html/</a:t>
            </a:r>
            <a:r>
              <a:rPr lang="en-US" baseline="0" dirty="0" err="1" smtClean="0"/>
              <a:t>css</a:t>
            </a:r>
            <a:r>
              <a:rPr lang="en-US" baseline="0" dirty="0" smtClean="0"/>
              <a:t>/</a:t>
            </a:r>
            <a:r>
              <a:rPr lang="en-US" baseline="0" dirty="0" err="1" smtClean="0"/>
              <a:t>js</a:t>
            </a:r>
            <a:r>
              <a:rPr lang="en-US" baseline="0" dirty="0" smtClean="0"/>
              <a:t> and data is loaded asynchronously. Gives user a more desktop like experience.  </a:t>
            </a:r>
          </a:p>
          <a:p>
            <a:endParaRPr lang="en-US" baseline="0" dirty="0" smtClean="0"/>
          </a:p>
          <a:p>
            <a:r>
              <a:rPr lang="en-US" baseline="0" dirty="0" smtClean="0"/>
              <a:t>Now, how do we build a SPA, you can for sure built is using plain old </a:t>
            </a:r>
            <a:r>
              <a:rPr lang="en-US" baseline="0" dirty="0" err="1" smtClean="0"/>
              <a:t>javascript</a:t>
            </a:r>
            <a:r>
              <a:rPr lang="en-US" baseline="0" dirty="0" smtClean="0"/>
              <a:t> and </a:t>
            </a:r>
            <a:r>
              <a:rPr lang="en-US" baseline="0" dirty="0" err="1" smtClean="0"/>
              <a:t>ajax</a:t>
            </a:r>
            <a:r>
              <a:rPr lang="en-US" baseline="0" dirty="0" smtClean="0"/>
              <a:t>. But, that would be a bit challenging </a:t>
            </a:r>
            <a:r>
              <a:rPr lang="en-US" baseline="0" dirty="0" smtClean="0">
                <a:sym typeface="Wingdings" panose="05000000000000000000" pitchFamily="2" charset="2"/>
              </a:rPr>
              <a:t>. </a:t>
            </a:r>
            <a:r>
              <a:rPr lang="en-US" baseline="0" dirty="0" smtClean="0"/>
              <a:t> </a:t>
            </a:r>
          </a:p>
          <a:p>
            <a:r>
              <a:rPr lang="en-US" baseline="0" dirty="0" smtClean="0"/>
              <a:t>So, most of us end up using a library or a framework. </a:t>
            </a:r>
          </a:p>
          <a:p>
            <a:endParaRPr lang="en-US" baseline="0" dirty="0" smtClean="0"/>
          </a:p>
          <a:p>
            <a:r>
              <a:rPr lang="en-US" baseline="0" dirty="0" smtClean="0"/>
              <a:t>So, what is a library and what is a framework. Library, use it the way you want </a:t>
            </a:r>
            <a:r>
              <a:rPr lang="en-US" baseline="0" dirty="0" smtClean="0">
                <a:sym typeface="Wingdings" panose="05000000000000000000" pitchFamily="2" charset="2"/>
              </a:rPr>
              <a:t>. Very few basic set of principles. Stricter protocols to follow, you have to change the application’s whole architecture if you decide to use a diff framework, but in case of app that’s not true. We will come back to this,</a:t>
            </a:r>
          </a:p>
          <a:p>
            <a:r>
              <a:rPr lang="en-US" baseline="0" dirty="0" smtClean="0">
                <a:sym typeface="Wingdings" panose="05000000000000000000" pitchFamily="2" charset="2"/>
              </a:rPr>
              <a:t> </a:t>
            </a:r>
          </a:p>
          <a:p>
            <a:r>
              <a:rPr lang="en-US" baseline="0" dirty="0" smtClean="0">
                <a:sym typeface="Wingdings" panose="05000000000000000000" pitchFamily="2" charset="2"/>
              </a:rPr>
              <a:t>In simple words, Angular JS is a </a:t>
            </a:r>
            <a:r>
              <a:rPr lang="en-US" baseline="0" dirty="0" err="1" smtClean="0">
                <a:sym typeface="Wingdings" panose="05000000000000000000" pitchFamily="2" charset="2"/>
              </a:rPr>
              <a:t>js</a:t>
            </a:r>
            <a:r>
              <a:rPr lang="en-US" baseline="0" dirty="0" smtClean="0">
                <a:sym typeface="Wingdings" panose="05000000000000000000" pitchFamily="2" charset="2"/>
              </a:rPr>
              <a:t> framework, that helps us (developers) build an Single Page Applications. There are few basic guidelines of frameworks, huge emphasis on unit testing </a:t>
            </a:r>
            <a:r>
              <a:rPr lang="en-US" baseline="0" dirty="0" err="1" smtClean="0">
                <a:sym typeface="Wingdings" panose="05000000000000000000" pitchFamily="2" charset="2"/>
              </a:rPr>
              <a:t>js</a:t>
            </a:r>
            <a:r>
              <a:rPr lang="en-US" baseline="0" dirty="0" smtClean="0">
                <a:sym typeface="Wingdings" panose="05000000000000000000" pitchFamily="2" charset="2"/>
              </a:rPr>
              <a:t> code. Extended HTML capabilities, make it more suitable for applications then documents. </a:t>
            </a:r>
          </a:p>
          <a:p>
            <a:endParaRPr lang="en-US"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 Don't design your page, and then change it with </a:t>
            </a:r>
            <a:r>
              <a:rPr lang="en-US" sz="1200" b="1" i="0" u="none" strike="noStrike" kern="1200" dirty="0" err="1" smtClean="0">
                <a:solidFill>
                  <a:schemeClr val="tx1"/>
                </a:solidFill>
                <a:effectLst/>
                <a:latin typeface="+mn-lt"/>
                <a:ea typeface="+mn-ea"/>
                <a:cs typeface="+mn-cs"/>
                <a:hlinkClick r:id="rId3"/>
              </a:rPr>
              <a:t>DOM</a:t>
            </a:r>
            <a:r>
              <a:rPr lang="en-US" sz="1200" b="1" i="0" kern="1200" dirty="0" err="1" smtClean="0">
                <a:solidFill>
                  <a:schemeClr val="tx1"/>
                </a:solidFill>
                <a:effectLst/>
                <a:latin typeface="+mn-lt"/>
                <a:ea typeface="+mn-ea"/>
                <a:cs typeface="+mn-cs"/>
              </a:rPr>
              <a:t>manipulations</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Don't augment </a:t>
            </a:r>
            <a:r>
              <a:rPr lang="en-US" sz="1200" b="1" i="0" kern="1200" dirty="0" err="1" smtClean="0">
                <a:solidFill>
                  <a:schemeClr val="tx1"/>
                </a:solidFill>
                <a:effectLst/>
                <a:latin typeface="+mn-lt"/>
                <a:ea typeface="+mn-ea"/>
                <a:cs typeface="+mn-cs"/>
              </a:rPr>
              <a:t>jQuery</a:t>
            </a:r>
            <a:r>
              <a:rPr lang="en-US" sz="1200" b="1" i="0" kern="1200" dirty="0" smtClean="0">
                <a:solidFill>
                  <a:schemeClr val="tx1"/>
                </a:solidFill>
                <a:effectLst/>
                <a:latin typeface="+mn-lt"/>
                <a:ea typeface="+mn-ea"/>
                <a:cs typeface="+mn-cs"/>
              </a:rPr>
              <a:t> with </a:t>
            </a:r>
            <a:r>
              <a:rPr lang="en-US" sz="1200" b="1" i="0" kern="1200" dirty="0" err="1" smtClean="0">
                <a:solidFill>
                  <a:schemeClr val="tx1"/>
                </a:solidFill>
                <a:effectLst/>
                <a:latin typeface="+mn-lt"/>
                <a:ea typeface="+mn-ea"/>
                <a:cs typeface="+mn-cs"/>
              </a:rPr>
              <a:t>AngularJS</a:t>
            </a:r>
            <a:endParaRPr lang="en-US" sz="1200" b="1" i="0" kern="1200" dirty="0" smtClean="0">
              <a:solidFill>
                <a:schemeClr val="tx1"/>
              </a:solidFill>
              <a:effectLst/>
              <a:latin typeface="+mn-lt"/>
              <a:ea typeface="+mn-ea"/>
              <a:cs typeface="+mn-cs"/>
            </a:endParaRPr>
          </a:p>
          <a:p>
            <a:endParaRPr lang="en-US" baseline="0" dirty="0" smtClean="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F7280370-C77A-4DE8-B602-87E9B94DA813}" type="slidenum">
              <a:rPr lang="en-IE" smtClean="0"/>
              <a:pPr/>
              <a:t>2</a:t>
            </a:fld>
            <a:endParaRPr lang="en-IE"/>
          </a:p>
        </p:txBody>
      </p:sp>
    </p:spTree>
    <p:extLst>
      <p:ext uri="{BB962C8B-B14F-4D97-AF65-F5344CB8AC3E}">
        <p14:creationId xmlns:p14="http://schemas.microsoft.com/office/powerpoint/2010/main" val="20308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Needs</a:t>
            </a:r>
            <a:r>
              <a:rPr lang="en-US" baseline="0" dirty="0" smtClean="0"/>
              <a:t> to be, this is where the bootstrapping starts, even if you don’t have a module, attribute has to be there </a:t>
            </a:r>
            <a:endParaRPr lang="en-US" dirty="0"/>
          </a:p>
        </p:txBody>
      </p:sp>
      <p:sp>
        <p:nvSpPr>
          <p:cNvPr id="4" name="Slide Number Placeholder 3"/>
          <p:cNvSpPr>
            <a:spLocks noGrp="1"/>
          </p:cNvSpPr>
          <p:nvPr>
            <p:ph type="sldNum" sz="quarter" idx="10"/>
          </p:nvPr>
        </p:nvSpPr>
        <p:spPr/>
        <p:txBody>
          <a:bodyPr/>
          <a:lstStyle/>
          <a:p>
            <a:fld id="{F7280370-C77A-4DE8-B602-87E9B94DA813}" type="slidenum">
              <a:rPr lang="en-IE" smtClean="0"/>
              <a:pPr/>
              <a:t>6</a:t>
            </a:fld>
            <a:endParaRPr lang="en-IE"/>
          </a:p>
        </p:txBody>
      </p:sp>
    </p:spTree>
    <p:extLst>
      <p:ext uri="{BB962C8B-B14F-4D97-AF65-F5344CB8AC3E}">
        <p14:creationId xmlns:p14="http://schemas.microsoft.com/office/powerpoint/2010/main" val="2684140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80370-C77A-4DE8-B602-87E9B94DA813}" type="slidenum">
              <a:rPr lang="en-IE" smtClean="0"/>
              <a:pPr/>
              <a:t>7</a:t>
            </a:fld>
            <a:endParaRPr lang="en-IE"/>
          </a:p>
        </p:txBody>
      </p:sp>
    </p:spTree>
    <p:extLst>
      <p:ext uri="{BB962C8B-B14F-4D97-AF65-F5344CB8AC3E}">
        <p14:creationId xmlns:p14="http://schemas.microsoft.com/office/powerpoint/2010/main" val="3031006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80370-C77A-4DE8-B602-87E9B94DA813}" type="slidenum">
              <a:rPr lang="en-IE" smtClean="0"/>
              <a:pPr/>
              <a:t>9</a:t>
            </a:fld>
            <a:endParaRPr lang="en-IE"/>
          </a:p>
        </p:txBody>
      </p:sp>
    </p:spTree>
    <p:extLst>
      <p:ext uri="{BB962C8B-B14F-4D97-AF65-F5344CB8AC3E}">
        <p14:creationId xmlns:p14="http://schemas.microsoft.com/office/powerpoint/2010/main" val="9219946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jpe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00364" y="2857496"/>
            <a:ext cx="5786478" cy="957268"/>
          </a:xfrm>
        </p:spPr>
        <p:txBody>
          <a:bodyPr>
            <a:noAutofit/>
          </a:bodyPr>
          <a:lstStyle>
            <a:lvl1pPr algn="r">
              <a:defRPr sz="3600">
                <a:solidFill>
                  <a:srgbClr val="102F6F"/>
                </a:solidFill>
                <a:latin typeface="Bookman Old Style" pitchFamily="18" charset="0"/>
              </a:defRPr>
            </a:lvl1pPr>
          </a:lstStyle>
          <a:p>
            <a:r>
              <a:rPr lang="en-US" smtClean="0"/>
              <a:t>Click to edit Master title style</a:t>
            </a:r>
            <a:endParaRPr lang="en-IE" dirty="0"/>
          </a:p>
        </p:txBody>
      </p:sp>
      <p:sp>
        <p:nvSpPr>
          <p:cNvPr id="3" name="Subtitle 2"/>
          <p:cNvSpPr>
            <a:spLocks noGrp="1"/>
          </p:cNvSpPr>
          <p:nvPr>
            <p:ph type="subTitle" idx="1"/>
          </p:nvPr>
        </p:nvSpPr>
        <p:spPr>
          <a:xfrm>
            <a:off x="2403460" y="4071942"/>
            <a:ext cx="6400800" cy="714380"/>
          </a:xfrm>
        </p:spPr>
        <p:txBody>
          <a:bodyPr>
            <a:normAutofit/>
          </a:bodyPr>
          <a:lstStyle>
            <a:lvl1pPr marL="0" indent="0" algn="r">
              <a:buNone/>
              <a:defRPr sz="2800">
                <a:solidFill>
                  <a:srgbClr val="4C4C4C"/>
                </a:solidFill>
                <a:latin typeface="Bookman Old Style"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E23A3FA4-AC9E-45A9-84BA-BBE1A990C350}" type="datetime1">
              <a:rPr lang="en-US" smtClean="0"/>
              <a:pPr/>
              <a:t>11/28/2013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pic>
        <p:nvPicPr>
          <p:cNvPr id="7" name="Picture 8" descr="C:\Users\Aparna\Desktop\wave.png"/>
          <p:cNvPicPr>
            <a:picLocks noChangeAspect="1" noChangeArrowheads="1"/>
          </p:cNvPicPr>
          <p:nvPr userDrawn="1"/>
        </p:nvPicPr>
        <p:blipFill>
          <a:blip r:embed="rId2"/>
          <a:srcRect/>
          <a:stretch>
            <a:fillRect/>
          </a:stretch>
        </p:blipFill>
        <p:spPr bwMode="auto">
          <a:xfrm>
            <a:off x="0" y="0"/>
            <a:ext cx="9144000" cy="1928802"/>
          </a:xfrm>
          <a:prstGeom prst="rect">
            <a:avLst/>
          </a:prstGeom>
          <a:noFill/>
        </p:spPr>
      </p:pic>
      <p:pic>
        <p:nvPicPr>
          <p:cNvPr id="10" name="Picture 14" descr="C:\Users\Aparna\Pictures\Marketing\people\stock photos\2455745_s.jpg"/>
          <p:cNvPicPr>
            <a:picLocks noChangeAspect="1" noChangeArrowheads="1"/>
          </p:cNvPicPr>
          <p:nvPr userDrawn="1"/>
        </p:nvPicPr>
        <p:blipFill>
          <a:blip r:embed="rId3"/>
          <a:srcRect/>
          <a:stretch>
            <a:fillRect/>
          </a:stretch>
        </p:blipFill>
        <p:spPr bwMode="auto">
          <a:xfrm>
            <a:off x="0" y="1071546"/>
            <a:ext cx="1964379" cy="1311223"/>
          </a:xfrm>
          <a:prstGeom prst="rect">
            <a:avLst/>
          </a:prstGeom>
          <a:ln>
            <a:noFill/>
          </a:ln>
          <a:effectLst>
            <a:softEdge rad="112500"/>
          </a:effectLst>
        </p:spPr>
      </p:pic>
      <p:pic>
        <p:nvPicPr>
          <p:cNvPr id="11" name="Picture 16" descr="C:\Users\Aparna\Pictures\Marketing\people\stock photos\5162351-colleagues-applauding-during-a-business-meeting-focus-on-glass.jpg"/>
          <p:cNvPicPr>
            <a:picLocks noChangeAspect="1" noChangeArrowheads="1"/>
          </p:cNvPicPr>
          <p:nvPr userDrawn="1"/>
        </p:nvPicPr>
        <p:blipFill>
          <a:blip r:embed="rId4"/>
          <a:srcRect l="9011"/>
          <a:stretch>
            <a:fillRect/>
          </a:stretch>
        </p:blipFill>
        <p:spPr bwMode="auto">
          <a:xfrm>
            <a:off x="0" y="3930684"/>
            <a:ext cx="1442929" cy="1570018"/>
          </a:xfrm>
          <a:prstGeom prst="rect">
            <a:avLst/>
          </a:prstGeom>
          <a:ln>
            <a:noFill/>
          </a:ln>
          <a:effectLst>
            <a:softEdge rad="112500"/>
          </a:effectLst>
        </p:spPr>
      </p:pic>
      <p:pic>
        <p:nvPicPr>
          <p:cNvPr id="12" name="Picture 15" descr="C:\Users\Aparna\Pictures\Marketing\people\stock photos\2475661_s.jpg"/>
          <p:cNvPicPr>
            <a:picLocks noChangeAspect="1" noChangeArrowheads="1"/>
          </p:cNvPicPr>
          <p:nvPr userDrawn="1"/>
        </p:nvPicPr>
        <p:blipFill>
          <a:blip r:embed="rId5"/>
          <a:srcRect/>
          <a:stretch>
            <a:fillRect/>
          </a:stretch>
        </p:blipFill>
        <p:spPr bwMode="auto">
          <a:xfrm>
            <a:off x="1357290" y="2357430"/>
            <a:ext cx="1367158" cy="1866428"/>
          </a:xfrm>
          <a:prstGeom prst="rect">
            <a:avLst/>
          </a:prstGeom>
          <a:ln>
            <a:noFill/>
          </a:ln>
          <a:effectLst>
            <a:softEdge rad="112500"/>
          </a:effectLst>
        </p:spPr>
      </p:pic>
      <p:pic>
        <p:nvPicPr>
          <p:cNvPr id="13" name="Picture 3" descr="T:\Data\Stationary\Logos\Target Integration Logos\Target Logo 300 wide.jpg"/>
          <p:cNvPicPr>
            <a:picLocks noChangeAspect="1" noChangeArrowheads="1"/>
          </p:cNvPicPr>
          <p:nvPr userDrawn="1"/>
        </p:nvPicPr>
        <p:blipFill>
          <a:blip r:embed="rId6"/>
          <a:srcRect/>
          <a:stretch>
            <a:fillRect/>
          </a:stretch>
        </p:blipFill>
        <p:spPr bwMode="auto">
          <a:xfrm>
            <a:off x="5929322" y="1357298"/>
            <a:ext cx="2857500" cy="1285875"/>
          </a:xfrm>
          <a:prstGeom prst="rect">
            <a:avLst/>
          </a:prstGeom>
          <a:noFill/>
        </p:spPr>
      </p:pic>
      <p:pic>
        <p:nvPicPr>
          <p:cNvPr id="14" name="Picture 4" descr="T:\Data\Stationary\Logos\Target Integration Logos\PPTbackground2.png"/>
          <p:cNvPicPr>
            <a:picLocks noChangeAspect="1" noChangeArrowheads="1"/>
          </p:cNvPicPr>
          <p:nvPr userDrawn="1"/>
        </p:nvPicPr>
        <p:blipFill>
          <a:blip r:embed="rId7"/>
          <a:srcRect/>
          <a:stretch>
            <a:fillRect/>
          </a:stretch>
        </p:blipFill>
        <p:spPr bwMode="auto">
          <a:xfrm>
            <a:off x="0" y="5500703"/>
            <a:ext cx="9144000" cy="1357298"/>
          </a:xfrm>
          <a:prstGeom prst="rect">
            <a:avLst/>
          </a:prstGeom>
          <a:noFill/>
        </p:spPr>
      </p:pic>
      <p:pic>
        <p:nvPicPr>
          <p:cNvPr id="15" name="Picture 5" descr="T:\Data\Stationary\Logos\Target Integration Logos\PPTbackground.png"/>
          <p:cNvPicPr>
            <a:picLocks noChangeAspect="1" noChangeArrowheads="1"/>
          </p:cNvPicPr>
          <p:nvPr userDrawn="1"/>
        </p:nvPicPr>
        <p:blipFill>
          <a:blip r:embed="rId8"/>
          <a:srcRect/>
          <a:stretch>
            <a:fillRect/>
          </a:stretch>
        </p:blipFill>
        <p:spPr bwMode="auto">
          <a:xfrm>
            <a:off x="0" y="5357826"/>
            <a:ext cx="9144000" cy="142875"/>
          </a:xfrm>
          <a:prstGeom prst="rect">
            <a:avLst/>
          </a:prstGeom>
          <a:noFill/>
        </p:spPr>
      </p:pic>
      <p:sp>
        <p:nvSpPr>
          <p:cNvPr id="17" name="Text Placeholder 16"/>
          <p:cNvSpPr>
            <a:spLocks noGrp="1"/>
          </p:cNvSpPr>
          <p:nvPr>
            <p:ph type="body" sz="quarter" idx="13" hasCustomPrompt="1"/>
          </p:nvPr>
        </p:nvSpPr>
        <p:spPr>
          <a:xfrm>
            <a:off x="428625" y="5572140"/>
            <a:ext cx="2500313" cy="357188"/>
          </a:xfrm>
        </p:spPr>
        <p:txBody>
          <a:bodyPr>
            <a:noAutofit/>
          </a:bodyPr>
          <a:lstStyle>
            <a:lvl1pPr>
              <a:buNone/>
              <a:defRPr sz="1600" baseline="0">
                <a:solidFill>
                  <a:schemeClr val="bg1"/>
                </a:solidFill>
                <a:latin typeface="Trebuchet MS" pitchFamily="34" charset="0"/>
              </a:defRPr>
            </a:lvl1pPr>
            <a:lvl2pPr>
              <a:buNone/>
              <a:defRPr sz="1600">
                <a:solidFill>
                  <a:schemeClr val="bg1"/>
                </a:solidFill>
                <a:latin typeface="Trebuchet MS" pitchFamily="34" charset="0"/>
              </a:defRPr>
            </a:lvl2pPr>
            <a:lvl3pPr>
              <a:buNone/>
              <a:defRPr sz="1600">
                <a:solidFill>
                  <a:schemeClr val="bg1"/>
                </a:solidFill>
                <a:latin typeface="Trebuchet MS" pitchFamily="34" charset="0"/>
              </a:defRPr>
            </a:lvl3pPr>
            <a:lvl4pPr>
              <a:buNone/>
              <a:defRPr sz="1600">
                <a:solidFill>
                  <a:schemeClr val="bg1"/>
                </a:solidFill>
                <a:latin typeface="Trebuchet MS" pitchFamily="34" charset="0"/>
              </a:defRPr>
            </a:lvl4pPr>
            <a:lvl5pPr>
              <a:buNone/>
              <a:defRPr sz="1600">
                <a:solidFill>
                  <a:schemeClr val="bg1"/>
                </a:solidFill>
                <a:latin typeface="Trebuchet MS" pitchFamily="34" charset="0"/>
              </a:defRPr>
            </a:lvl5pPr>
          </a:lstStyle>
          <a:p>
            <a:pPr lvl="0"/>
            <a:r>
              <a:rPr lang="en-US" dirty="0" smtClean="0"/>
              <a:t>Presented By</a:t>
            </a:r>
            <a:endParaRPr lang="en-IE" dirty="0"/>
          </a:p>
        </p:txBody>
      </p:sp>
      <p:sp>
        <p:nvSpPr>
          <p:cNvPr id="18" name="Text Placeholder 16"/>
          <p:cNvSpPr>
            <a:spLocks noGrp="1"/>
          </p:cNvSpPr>
          <p:nvPr>
            <p:ph type="body" sz="quarter" idx="14" hasCustomPrompt="1"/>
          </p:nvPr>
        </p:nvSpPr>
        <p:spPr>
          <a:xfrm>
            <a:off x="6286512" y="5572140"/>
            <a:ext cx="2500313" cy="1143008"/>
          </a:xfrm>
        </p:spPr>
        <p:txBody>
          <a:bodyPr>
            <a:noAutofit/>
          </a:bodyPr>
          <a:lstStyle>
            <a:lvl1pPr>
              <a:buNone/>
              <a:defRPr sz="1600" baseline="0">
                <a:solidFill>
                  <a:schemeClr val="bg1"/>
                </a:solidFill>
                <a:latin typeface="Trebuchet MS" pitchFamily="34" charset="0"/>
              </a:defRPr>
            </a:lvl1pPr>
            <a:lvl2pPr>
              <a:buNone/>
              <a:defRPr sz="1600">
                <a:solidFill>
                  <a:schemeClr val="bg1"/>
                </a:solidFill>
                <a:latin typeface="Trebuchet MS" pitchFamily="34" charset="0"/>
              </a:defRPr>
            </a:lvl2pPr>
            <a:lvl3pPr>
              <a:buNone/>
              <a:defRPr sz="1600">
                <a:solidFill>
                  <a:schemeClr val="bg1"/>
                </a:solidFill>
                <a:latin typeface="Trebuchet MS" pitchFamily="34" charset="0"/>
              </a:defRPr>
            </a:lvl3pPr>
            <a:lvl4pPr>
              <a:buNone/>
              <a:defRPr sz="1600">
                <a:solidFill>
                  <a:schemeClr val="bg1"/>
                </a:solidFill>
                <a:latin typeface="Trebuchet MS" pitchFamily="34" charset="0"/>
              </a:defRPr>
            </a:lvl4pPr>
            <a:lvl5pPr>
              <a:buNone/>
              <a:defRPr sz="1600">
                <a:solidFill>
                  <a:schemeClr val="bg1"/>
                </a:solidFill>
                <a:latin typeface="Trebuchet MS" pitchFamily="34" charset="0"/>
              </a:defRPr>
            </a:lvl5pPr>
          </a:lstStyle>
          <a:p>
            <a:pPr lvl="0"/>
            <a:r>
              <a:rPr lang="en-US" dirty="0" smtClean="0"/>
              <a:t>Contact Details (Make Sure Email address stays in white)</a:t>
            </a:r>
            <a:endParaRPr lang="en-IE" dirty="0"/>
          </a:p>
        </p:txBody>
      </p:sp>
      <p:sp>
        <p:nvSpPr>
          <p:cNvPr id="20" name="Picture Placeholder 19"/>
          <p:cNvSpPr>
            <a:spLocks noGrp="1"/>
          </p:cNvSpPr>
          <p:nvPr>
            <p:ph type="pic" sz="quarter" idx="15" hasCustomPrompt="1"/>
          </p:nvPr>
        </p:nvSpPr>
        <p:spPr>
          <a:xfrm>
            <a:off x="3143250" y="1500188"/>
            <a:ext cx="2500313" cy="1143000"/>
          </a:xfrm>
        </p:spPr>
        <p:txBody>
          <a:bodyPr>
            <a:normAutofit/>
          </a:bodyPr>
          <a:lstStyle>
            <a:lvl1pPr marL="88900" indent="-88900">
              <a:buNone/>
              <a:defRPr sz="1800" baseline="0">
                <a:latin typeface="Trebuchet MS" pitchFamily="34" charset="0"/>
              </a:defRPr>
            </a:lvl1pPr>
          </a:lstStyle>
          <a:p>
            <a:r>
              <a:rPr lang="en-IE" dirty="0" smtClean="0"/>
              <a:t>Customer Logo (not more than 135 </a:t>
            </a:r>
            <a:r>
              <a:rPr lang="en-IE" dirty="0" err="1" smtClean="0"/>
              <a:t>px</a:t>
            </a:r>
            <a:r>
              <a:rPr lang="en-IE" dirty="0" smtClean="0"/>
              <a:t> height)</a:t>
            </a:r>
            <a:endParaRPr lang="en-IE" dirty="0"/>
          </a:p>
        </p:txBody>
      </p:sp>
    </p:spTree>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DA1896EC-7087-4E7B-A6FC-8EC060D027F6}" type="datetime1">
              <a:rPr lang="en-US" smtClean="0"/>
              <a:pPr/>
              <a:t>11/28/2013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7341F75-6EC8-461F-B0E0-55FD56380DBC}" type="datetime1">
              <a:rPr lang="en-US" smtClean="0"/>
              <a:pPr/>
              <a:t>11/28/2013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4" descr="T:\Data\Stationary\Logos\Target Integration Logos\PPTbackground2.png"/>
          <p:cNvPicPr>
            <a:picLocks noChangeAspect="1" noChangeArrowheads="1"/>
          </p:cNvPicPr>
          <p:nvPr userDrawn="1"/>
        </p:nvPicPr>
        <p:blipFill>
          <a:blip r:embed="rId2"/>
          <a:srcRect/>
          <a:stretch>
            <a:fillRect/>
          </a:stretch>
        </p:blipFill>
        <p:spPr bwMode="auto">
          <a:xfrm>
            <a:off x="0" y="6500833"/>
            <a:ext cx="9144000" cy="357167"/>
          </a:xfrm>
          <a:prstGeom prst="rect">
            <a:avLst/>
          </a:prstGeom>
          <a:noFill/>
        </p:spPr>
      </p:pic>
      <p:pic>
        <p:nvPicPr>
          <p:cNvPr id="9" name="Picture 7" descr="C:\Users\Aparna\Desktop\try.png"/>
          <p:cNvPicPr>
            <a:picLocks noChangeAspect="1" noChangeArrowheads="1"/>
          </p:cNvPicPr>
          <p:nvPr userDrawn="1"/>
        </p:nvPicPr>
        <p:blipFill>
          <a:blip r:embed="rId3"/>
          <a:srcRect/>
          <a:stretch>
            <a:fillRect/>
          </a:stretch>
        </p:blipFill>
        <p:spPr bwMode="auto">
          <a:xfrm>
            <a:off x="0" y="0"/>
            <a:ext cx="9144000" cy="1677798"/>
          </a:xfrm>
          <a:prstGeom prst="rect">
            <a:avLst/>
          </a:prstGeom>
          <a:noFill/>
        </p:spPr>
      </p:pic>
      <p:pic>
        <p:nvPicPr>
          <p:cNvPr id="10" name="Picture 5" descr="T:\Data\Stationary\Logos\Target Integration Logos\PPTbackground.png"/>
          <p:cNvPicPr>
            <a:picLocks noChangeAspect="1" noChangeArrowheads="1"/>
          </p:cNvPicPr>
          <p:nvPr userDrawn="1"/>
        </p:nvPicPr>
        <p:blipFill>
          <a:blip r:embed="rId4"/>
          <a:srcRect/>
          <a:stretch>
            <a:fillRect/>
          </a:stretch>
        </p:blipFill>
        <p:spPr bwMode="auto">
          <a:xfrm>
            <a:off x="0" y="6500834"/>
            <a:ext cx="9144000" cy="71437"/>
          </a:xfrm>
          <a:prstGeom prst="rect">
            <a:avLst/>
          </a:prstGeom>
          <a:noFill/>
        </p:spPr>
      </p:pic>
      <p:sp>
        <p:nvSpPr>
          <p:cNvPr id="2" name="Title 1"/>
          <p:cNvSpPr>
            <a:spLocks noGrp="1"/>
          </p:cNvSpPr>
          <p:nvPr>
            <p:ph type="title"/>
          </p:nvPr>
        </p:nvSpPr>
        <p:spPr/>
        <p:txBody>
          <a:bodyPr/>
          <a:lstStyle>
            <a:lvl1pPr>
              <a:defRPr>
                <a:solidFill>
                  <a:srgbClr val="102F6F"/>
                </a:solidFill>
              </a:defRPr>
            </a:lvl1pPr>
          </a:lstStyle>
          <a:p>
            <a:r>
              <a:rPr lang="en-US" smtClean="0"/>
              <a:t>Click to edit Master title style</a:t>
            </a:r>
            <a:endParaRPr lang="en-IE" dirty="0"/>
          </a:p>
        </p:txBody>
      </p:sp>
      <p:sp>
        <p:nvSpPr>
          <p:cNvPr id="3" name="Content Placeholder 2"/>
          <p:cNvSpPr>
            <a:spLocks noGrp="1"/>
          </p:cNvSpPr>
          <p:nvPr>
            <p:ph idx="1"/>
          </p:nvPr>
        </p:nvSpPr>
        <p:spPr>
          <a:xfrm>
            <a:off x="500034" y="1571612"/>
            <a:ext cx="8229600" cy="4857784"/>
          </a:xfrm>
        </p:spPr>
        <p:txBody>
          <a:bodyPr/>
          <a:lstStyle>
            <a:lvl1pPr>
              <a:buClr>
                <a:srgbClr val="CA2718"/>
              </a:buClr>
              <a:defRPr/>
            </a:lvl1pPr>
            <a:lvl2pPr>
              <a:buClr>
                <a:srgbClr val="15A720"/>
              </a:buClr>
              <a:defRPr/>
            </a:lvl2pPr>
            <a:lvl3pPr>
              <a:buClr>
                <a:srgbClr val="0391C3"/>
              </a:buClr>
              <a:defRPr/>
            </a:lvl3pPr>
            <a:lvl4pPr>
              <a:buClr>
                <a:srgbClr val="F7A501"/>
              </a:buCl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dirty="0"/>
          </a:p>
        </p:txBody>
      </p:sp>
      <p:sp>
        <p:nvSpPr>
          <p:cNvPr id="4" name="Date Placeholder 3"/>
          <p:cNvSpPr>
            <a:spLocks noGrp="1"/>
          </p:cNvSpPr>
          <p:nvPr>
            <p:ph type="dt" sz="half" idx="10"/>
          </p:nvPr>
        </p:nvSpPr>
        <p:spPr/>
        <p:txBody>
          <a:bodyPr/>
          <a:lstStyle/>
          <a:p>
            <a:fld id="{93FA9B50-EEFB-47B3-A053-C4BE00C8F90E}" type="datetime1">
              <a:rPr lang="en-US" smtClean="0"/>
              <a:pPr/>
              <a:t>11/28/2013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solidFill>
                  <a:srgbClr val="102F6F"/>
                </a:solidFill>
              </a:defRPr>
            </a:lvl1pPr>
          </a:lstStyle>
          <a:p>
            <a:r>
              <a:rPr lang="en-US" dirty="0" smtClean="0"/>
              <a:t>Click To Edit Master Title Style</a:t>
            </a:r>
            <a:endParaRPr lang="en-I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4C4C4C"/>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3BE8A9-7123-43BC-8334-7BAE76031E86}" type="datetime1">
              <a:rPr lang="en-US" smtClean="0"/>
              <a:pPr/>
              <a:t>11/28/2013</a:t>
            </a:fld>
            <a:endParaRPr lang="en-IE"/>
          </a:p>
        </p:txBody>
      </p:sp>
      <p:sp>
        <p:nvSpPr>
          <p:cNvPr id="5" name="Footer Placeholder 4"/>
          <p:cNvSpPr>
            <a:spLocks noGrp="1"/>
          </p:cNvSpPr>
          <p:nvPr>
            <p:ph type="ftr" sz="quarter" idx="11"/>
          </p:nvPr>
        </p:nvSpPr>
        <p:spPr/>
        <p:txBody>
          <a:bodyPr/>
          <a:lstStyle/>
          <a:p>
            <a:r>
              <a:rPr lang="en-IE" smtClean="0"/>
              <a:t>© Target Integration Ltd</a:t>
            </a:r>
            <a:endParaRPr lang="en-IE"/>
          </a:p>
        </p:txBody>
      </p:sp>
      <p:sp>
        <p:nvSpPr>
          <p:cNvPr id="6" name="Slide Number Placeholder 5"/>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D5FEC286-91E3-4692-8E52-A2FDFEBA5396}" type="datetime1">
              <a:rPr lang="en-US" smtClean="0"/>
              <a:pPr/>
              <a:t>11/28/2013</a:t>
            </a:fld>
            <a:endParaRPr lang="en-IE"/>
          </a:p>
        </p:txBody>
      </p:sp>
      <p:sp>
        <p:nvSpPr>
          <p:cNvPr id="6" name="Footer Placeholder 5"/>
          <p:cNvSpPr>
            <a:spLocks noGrp="1"/>
          </p:cNvSpPr>
          <p:nvPr>
            <p:ph type="ftr" sz="quarter" idx="11"/>
          </p:nvPr>
        </p:nvSpPr>
        <p:spPr/>
        <p:txBody>
          <a:bodyPr/>
          <a:lstStyle/>
          <a:p>
            <a:r>
              <a:rPr lang="en-IE" smtClean="0"/>
              <a:t>© Target Integration Ltd</a:t>
            </a:r>
            <a:endParaRPr lang="en-IE"/>
          </a:p>
        </p:txBody>
      </p:sp>
      <p:sp>
        <p:nvSpPr>
          <p:cNvPr id="7" name="Slide Number Placeholder 6"/>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Bookman Old Style"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Bookman Old Style"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D05DAFA7-3B30-4C12-8B72-3F76AFDB1E3E}" type="datetime1">
              <a:rPr lang="en-US" smtClean="0"/>
              <a:pPr/>
              <a:t>11/28/2013</a:t>
            </a:fld>
            <a:endParaRPr lang="en-IE"/>
          </a:p>
        </p:txBody>
      </p:sp>
      <p:sp>
        <p:nvSpPr>
          <p:cNvPr id="8" name="Footer Placeholder 7"/>
          <p:cNvSpPr>
            <a:spLocks noGrp="1"/>
          </p:cNvSpPr>
          <p:nvPr>
            <p:ph type="ftr" sz="quarter" idx="11"/>
          </p:nvPr>
        </p:nvSpPr>
        <p:spPr/>
        <p:txBody>
          <a:bodyPr/>
          <a:lstStyle/>
          <a:p>
            <a:r>
              <a:rPr lang="en-IE" smtClean="0"/>
              <a:t>© Target Integration Ltd</a:t>
            </a:r>
            <a:endParaRPr lang="en-IE"/>
          </a:p>
        </p:txBody>
      </p:sp>
      <p:sp>
        <p:nvSpPr>
          <p:cNvPr id="9" name="Slide Number Placeholder 8"/>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057AA9FA-586D-4ABE-912E-9F34CA985ADD}" type="datetime1">
              <a:rPr lang="en-US" smtClean="0"/>
              <a:pPr/>
              <a:t>11/28/2013</a:t>
            </a:fld>
            <a:endParaRPr lang="en-IE"/>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5" name="Slide Number Placeholder 4"/>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0B41A-318B-4B83-B26E-3A5334A266F4}" type="datetime1">
              <a:rPr lang="en-US" smtClean="0"/>
              <a:pPr/>
              <a:t>11/28/2013</a:t>
            </a:fld>
            <a:endParaRPr lang="en-IE"/>
          </a:p>
        </p:txBody>
      </p:sp>
      <p:sp>
        <p:nvSpPr>
          <p:cNvPr id="3" name="Footer Placeholder 2"/>
          <p:cNvSpPr>
            <a:spLocks noGrp="1"/>
          </p:cNvSpPr>
          <p:nvPr>
            <p:ph type="ftr" sz="quarter" idx="11"/>
          </p:nvPr>
        </p:nvSpPr>
        <p:spPr/>
        <p:txBody>
          <a:bodyPr/>
          <a:lstStyle/>
          <a:p>
            <a:r>
              <a:rPr lang="en-IE" smtClean="0"/>
              <a:t>© Target Integration Ltd</a:t>
            </a:r>
            <a:endParaRPr lang="en-IE"/>
          </a:p>
        </p:txBody>
      </p:sp>
      <p:sp>
        <p:nvSpPr>
          <p:cNvPr id="4" name="Slide Number Placeholder 3"/>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9480F6-C58E-4A62-A940-22227C1A9A06}" type="datetime1">
              <a:rPr lang="en-US" smtClean="0"/>
              <a:pPr/>
              <a:t>11/28/2013</a:t>
            </a:fld>
            <a:endParaRPr lang="en-IE"/>
          </a:p>
        </p:txBody>
      </p:sp>
      <p:sp>
        <p:nvSpPr>
          <p:cNvPr id="6" name="Footer Placeholder 5"/>
          <p:cNvSpPr>
            <a:spLocks noGrp="1"/>
          </p:cNvSpPr>
          <p:nvPr>
            <p:ph type="ftr" sz="quarter" idx="11"/>
          </p:nvPr>
        </p:nvSpPr>
        <p:spPr/>
        <p:txBody>
          <a:bodyPr/>
          <a:lstStyle/>
          <a:p>
            <a:r>
              <a:rPr lang="en-IE" smtClean="0"/>
              <a:t>© Target Integration Ltd</a:t>
            </a:r>
            <a:endParaRPr lang="en-IE"/>
          </a:p>
        </p:txBody>
      </p:sp>
      <p:sp>
        <p:nvSpPr>
          <p:cNvPr id="7" name="Slide Number Placeholder 6"/>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0C037-19D6-4270-A7C2-6901AF16D548}" type="datetime1">
              <a:rPr lang="en-US" smtClean="0"/>
              <a:pPr/>
              <a:t>11/28/2013</a:t>
            </a:fld>
            <a:endParaRPr lang="en-IE"/>
          </a:p>
        </p:txBody>
      </p:sp>
      <p:sp>
        <p:nvSpPr>
          <p:cNvPr id="6" name="Footer Placeholder 5"/>
          <p:cNvSpPr>
            <a:spLocks noGrp="1"/>
          </p:cNvSpPr>
          <p:nvPr>
            <p:ph type="ftr" sz="quarter" idx="11"/>
          </p:nvPr>
        </p:nvSpPr>
        <p:spPr/>
        <p:txBody>
          <a:bodyPr/>
          <a:lstStyle/>
          <a:p>
            <a:r>
              <a:rPr lang="en-IE" smtClean="0"/>
              <a:t>© Target Integration Ltd</a:t>
            </a:r>
            <a:endParaRPr lang="en-IE"/>
          </a:p>
        </p:txBody>
      </p:sp>
      <p:sp>
        <p:nvSpPr>
          <p:cNvPr id="7" name="Slide Number Placeholder 6"/>
          <p:cNvSpPr>
            <a:spLocks noGrp="1"/>
          </p:cNvSpPr>
          <p:nvPr>
            <p:ph type="sldNum" sz="quarter" idx="12"/>
          </p:nvPr>
        </p:nvSpPr>
        <p:spPr/>
        <p:txBody>
          <a:bodyPr/>
          <a:lstStyle/>
          <a:p>
            <a:fld id="{9B333376-7C02-462D-A4D7-47AE1C2E237B}"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7" descr="C:\Users\Aparna\Desktop\try.png"/>
          <p:cNvPicPr>
            <a:picLocks noChangeAspect="1" noChangeArrowheads="1"/>
          </p:cNvPicPr>
          <p:nvPr/>
        </p:nvPicPr>
        <p:blipFill>
          <a:blip r:embed="rId13"/>
          <a:srcRect/>
          <a:stretch>
            <a:fillRect/>
          </a:stretch>
        </p:blipFill>
        <p:spPr bwMode="auto">
          <a:xfrm>
            <a:off x="0" y="0"/>
            <a:ext cx="9144000" cy="1677798"/>
          </a:xfrm>
          <a:prstGeom prst="rect">
            <a:avLst/>
          </a:prstGeom>
          <a:noFill/>
        </p:spPr>
      </p:pic>
      <p:pic>
        <p:nvPicPr>
          <p:cNvPr id="7" name="Picture 4" descr="T:\Data\Stationary\Logos\Target Integration Logos\PPTbackground2.png"/>
          <p:cNvPicPr>
            <a:picLocks noChangeAspect="1" noChangeArrowheads="1"/>
          </p:cNvPicPr>
          <p:nvPr/>
        </p:nvPicPr>
        <p:blipFill>
          <a:blip r:embed="rId14"/>
          <a:srcRect/>
          <a:stretch>
            <a:fillRect/>
          </a:stretch>
        </p:blipFill>
        <p:spPr bwMode="auto">
          <a:xfrm>
            <a:off x="0" y="6500833"/>
            <a:ext cx="9144000" cy="357167"/>
          </a:xfrm>
          <a:prstGeom prst="rect">
            <a:avLst/>
          </a:prstGeom>
          <a:noFill/>
        </p:spPr>
      </p:pic>
      <p:pic>
        <p:nvPicPr>
          <p:cNvPr id="8" name="Picture 5" descr="T:\Data\Stationary\Logos\Target Integration Logos\PPTbackground.png"/>
          <p:cNvPicPr>
            <a:picLocks noChangeAspect="1" noChangeArrowheads="1"/>
          </p:cNvPicPr>
          <p:nvPr/>
        </p:nvPicPr>
        <p:blipFill>
          <a:blip r:embed="rId15"/>
          <a:srcRect/>
          <a:stretch>
            <a:fillRect/>
          </a:stretch>
        </p:blipFill>
        <p:spPr bwMode="auto">
          <a:xfrm>
            <a:off x="0" y="6500834"/>
            <a:ext cx="9144000" cy="71437"/>
          </a:xfrm>
          <a:prstGeom prst="rect">
            <a:avLst/>
          </a:prstGeom>
          <a:noFill/>
        </p:spPr>
      </p:pic>
      <p:sp>
        <p:nvSpPr>
          <p:cNvPr id="2" name="Title Placeholder 1"/>
          <p:cNvSpPr>
            <a:spLocks noGrp="1"/>
          </p:cNvSpPr>
          <p:nvPr>
            <p:ph type="title"/>
          </p:nvPr>
        </p:nvSpPr>
        <p:spPr>
          <a:xfrm>
            <a:off x="457200" y="274638"/>
            <a:ext cx="6900882" cy="1143000"/>
          </a:xfrm>
          <a:prstGeom prst="rect">
            <a:avLst/>
          </a:prstGeom>
        </p:spPr>
        <p:txBody>
          <a:bodyPr vert="horz" lIns="91440" tIns="45720" rIns="91440" bIns="45720" rtlCol="0" anchor="ctr">
            <a:normAutofit/>
          </a:bodyPr>
          <a:lstStyle/>
          <a:p>
            <a:r>
              <a:rPr lang="en-US" dirty="0" smtClean="0"/>
              <a:t>Click to edit Master</a:t>
            </a:r>
            <a:endParaRPr lang="en-IE" dirty="0"/>
          </a:p>
        </p:txBody>
      </p:sp>
      <p:sp>
        <p:nvSpPr>
          <p:cNvPr id="3" name="Text Placeholder 2"/>
          <p:cNvSpPr>
            <a:spLocks noGrp="1"/>
          </p:cNvSpPr>
          <p:nvPr>
            <p:ph type="body" idx="1"/>
          </p:nvPr>
        </p:nvSpPr>
        <p:spPr>
          <a:xfrm>
            <a:off x="457200" y="1500174"/>
            <a:ext cx="8229600" cy="492922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2"/>
          </p:nvPr>
        </p:nvSpPr>
        <p:spPr>
          <a:xfrm>
            <a:off x="457200" y="6572272"/>
            <a:ext cx="2133600" cy="293687"/>
          </a:xfrm>
          <a:prstGeom prst="rect">
            <a:avLst/>
          </a:prstGeom>
        </p:spPr>
        <p:txBody>
          <a:bodyPr vert="horz" lIns="91440" tIns="45720" rIns="91440" bIns="45720" rtlCol="0" anchor="ctr"/>
          <a:lstStyle>
            <a:lvl1pPr algn="l">
              <a:defRPr sz="1200">
                <a:solidFill>
                  <a:schemeClr val="bg1"/>
                </a:solidFill>
              </a:defRPr>
            </a:lvl1pPr>
          </a:lstStyle>
          <a:p>
            <a:fld id="{C2BE89E4-3D1D-44C4-A13F-3DED64457594}" type="datetime1">
              <a:rPr lang="en-US" smtClean="0"/>
              <a:pPr/>
              <a:t>11/28/2013</a:t>
            </a:fld>
            <a:endParaRPr lang="en-IE"/>
          </a:p>
        </p:txBody>
      </p:sp>
      <p:sp>
        <p:nvSpPr>
          <p:cNvPr id="5" name="Footer Placeholder 4"/>
          <p:cNvSpPr>
            <a:spLocks noGrp="1"/>
          </p:cNvSpPr>
          <p:nvPr>
            <p:ph type="ftr" sz="quarter" idx="3"/>
          </p:nvPr>
        </p:nvSpPr>
        <p:spPr>
          <a:xfrm>
            <a:off x="3124200" y="6572272"/>
            <a:ext cx="2895600" cy="293687"/>
          </a:xfrm>
          <a:prstGeom prst="rect">
            <a:avLst/>
          </a:prstGeom>
        </p:spPr>
        <p:txBody>
          <a:bodyPr vert="horz" lIns="91440" tIns="45720" rIns="91440" bIns="45720" rtlCol="0" anchor="ctr"/>
          <a:lstStyle>
            <a:lvl1pPr algn="ctr">
              <a:defRPr sz="1200">
                <a:solidFill>
                  <a:schemeClr val="bg1"/>
                </a:solidFill>
              </a:defRPr>
            </a:lvl1pPr>
          </a:lstStyle>
          <a:p>
            <a:r>
              <a:rPr lang="en-IE" smtClean="0"/>
              <a:t>© Target Integration Ltd</a:t>
            </a:r>
            <a:endParaRPr lang="en-IE" dirty="0"/>
          </a:p>
        </p:txBody>
      </p:sp>
      <p:sp>
        <p:nvSpPr>
          <p:cNvPr id="6" name="Slide Number Placeholder 5"/>
          <p:cNvSpPr>
            <a:spLocks noGrp="1"/>
          </p:cNvSpPr>
          <p:nvPr>
            <p:ph type="sldNum" sz="quarter" idx="4"/>
          </p:nvPr>
        </p:nvSpPr>
        <p:spPr>
          <a:xfrm>
            <a:off x="6553200" y="6572272"/>
            <a:ext cx="2133600" cy="293687"/>
          </a:xfrm>
          <a:prstGeom prst="rect">
            <a:avLst/>
          </a:prstGeom>
        </p:spPr>
        <p:txBody>
          <a:bodyPr vert="horz" lIns="91440" tIns="45720" rIns="91440" bIns="45720" rtlCol="0" anchor="ctr"/>
          <a:lstStyle>
            <a:lvl1pPr algn="r">
              <a:defRPr sz="1200">
                <a:solidFill>
                  <a:schemeClr val="bg1"/>
                </a:solidFill>
              </a:defRPr>
            </a:lvl1pPr>
          </a:lstStyle>
          <a:p>
            <a:fld id="{9B333376-7C02-462D-A4D7-47AE1C2E237B}"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spcBef>
          <a:spcPct val="0"/>
        </a:spcBef>
        <a:buNone/>
        <a:tabLst>
          <a:tab pos="6991350" algn="l"/>
        </a:tabLst>
        <a:defRPr sz="4200" kern="1200">
          <a:solidFill>
            <a:srgbClr val="102F6F"/>
          </a:solidFill>
          <a:latin typeface="Bookman Old Style" pitchFamily="18" charset="0"/>
          <a:ea typeface="+mj-ea"/>
          <a:cs typeface="+mj-cs"/>
        </a:defRPr>
      </a:lvl1pPr>
    </p:titleStyle>
    <p:bodyStyle>
      <a:lvl1pPr marL="342900" indent="-342900" algn="l" defTabSz="914400" rtl="0" eaLnBrk="1" latinLnBrk="0" hangingPunct="1">
        <a:spcBef>
          <a:spcPct val="20000"/>
        </a:spcBef>
        <a:buClr>
          <a:srgbClr val="D5291D"/>
        </a:buClr>
        <a:buFont typeface="Calibri" pitchFamily="34" charset="0"/>
        <a:buChar char="→"/>
        <a:defRPr sz="3200" kern="1200">
          <a:solidFill>
            <a:srgbClr val="4C4C4C"/>
          </a:solidFill>
          <a:latin typeface="Trebuchet MS" pitchFamily="34" charset="0"/>
          <a:ea typeface="+mn-ea"/>
          <a:cs typeface="+mn-cs"/>
        </a:defRPr>
      </a:lvl1pPr>
      <a:lvl2pPr marL="742950" indent="-285750" algn="l" defTabSz="914400" rtl="0" eaLnBrk="1" latinLnBrk="0" hangingPunct="1">
        <a:spcBef>
          <a:spcPct val="20000"/>
        </a:spcBef>
        <a:buClr>
          <a:srgbClr val="12A320"/>
        </a:buClr>
        <a:buFont typeface="Calibri" pitchFamily="34" charset="0"/>
        <a:buChar char="→"/>
        <a:defRPr sz="2800" kern="1200">
          <a:solidFill>
            <a:srgbClr val="4C4C4C"/>
          </a:solidFill>
          <a:latin typeface="Trebuchet MS" pitchFamily="34" charset="0"/>
          <a:ea typeface="+mn-ea"/>
          <a:cs typeface="+mn-cs"/>
        </a:defRPr>
      </a:lvl2pPr>
      <a:lvl3pPr marL="1143000" indent="-228600" algn="l" defTabSz="914400" rtl="0" eaLnBrk="1" latinLnBrk="0" hangingPunct="1">
        <a:spcBef>
          <a:spcPct val="20000"/>
        </a:spcBef>
        <a:buClr>
          <a:srgbClr val="058DBF"/>
        </a:buClr>
        <a:buFont typeface="Calibri" pitchFamily="34" charset="0"/>
        <a:buChar char="→"/>
        <a:defRPr sz="2400" kern="1200">
          <a:solidFill>
            <a:srgbClr val="4C4C4C"/>
          </a:solidFill>
          <a:latin typeface="Trebuchet MS" pitchFamily="34" charset="0"/>
          <a:ea typeface="+mn-ea"/>
          <a:cs typeface="+mn-cs"/>
        </a:defRPr>
      </a:lvl3pPr>
      <a:lvl4pPr marL="1600200" indent="-228600" algn="l" defTabSz="914400" rtl="0" eaLnBrk="1" latinLnBrk="0" hangingPunct="1">
        <a:spcBef>
          <a:spcPct val="20000"/>
        </a:spcBef>
        <a:buClr>
          <a:srgbClr val="F7A501"/>
        </a:buClr>
        <a:buFont typeface="Calibri" pitchFamily="34" charset="0"/>
        <a:buChar char="→"/>
        <a:defRPr sz="2000" kern="1200">
          <a:solidFill>
            <a:srgbClr val="4C4C4C"/>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4C4C4C"/>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ohit@targetintegratio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Introduction To </a:t>
            </a:r>
            <a:r>
              <a:rPr lang="en-IE" dirty="0" err="1" smtClean="0"/>
              <a:t>AngularJS</a:t>
            </a:r>
            <a:endParaRPr lang="en-IE" dirty="0"/>
          </a:p>
        </p:txBody>
      </p:sp>
      <p:sp>
        <p:nvSpPr>
          <p:cNvPr id="3" name="Subtitle 2"/>
          <p:cNvSpPr>
            <a:spLocks noGrp="1"/>
          </p:cNvSpPr>
          <p:nvPr>
            <p:ph type="subTitle" idx="1"/>
          </p:nvPr>
        </p:nvSpPr>
        <p:spPr/>
        <p:txBody>
          <a:bodyPr/>
          <a:lstStyle/>
          <a:p>
            <a:endParaRPr lang="en-IE" dirty="0"/>
          </a:p>
        </p:txBody>
      </p:sp>
      <p:sp>
        <p:nvSpPr>
          <p:cNvPr id="4" name="Text Placeholder 3"/>
          <p:cNvSpPr>
            <a:spLocks noGrp="1"/>
          </p:cNvSpPr>
          <p:nvPr>
            <p:ph type="body" sz="quarter" idx="13"/>
          </p:nvPr>
        </p:nvSpPr>
        <p:spPr/>
        <p:txBody>
          <a:bodyPr/>
          <a:lstStyle/>
          <a:p>
            <a:endParaRPr lang="en-IE"/>
          </a:p>
        </p:txBody>
      </p:sp>
      <p:sp>
        <p:nvSpPr>
          <p:cNvPr id="5" name="Text Placeholder 4"/>
          <p:cNvSpPr>
            <a:spLocks noGrp="1"/>
          </p:cNvSpPr>
          <p:nvPr>
            <p:ph type="body" sz="quarter" idx="14"/>
          </p:nvPr>
        </p:nvSpPr>
        <p:spPr>
          <a:xfrm>
            <a:off x="5646440" y="5572140"/>
            <a:ext cx="3140385" cy="1143008"/>
          </a:xfrm>
        </p:spPr>
        <p:txBody>
          <a:bodyPr/>
          <a:lstStyle/>
          <a:p>
            <a:r>
              <a:rPr lang="en-IE" dirty="0" smtClean="0"/>
              <a:t>Mohit </a:t>
            </a:r>
            <a:r>
              <a:rPr lang="en-IE" dirty="0" smtClean="0"/>
              <a:t>Thakral</a:t>
            </a:r>
          </a:p>
          <a:p>
            <a:r>
              <a:rPr lang="en-IE" dirty="0" smtClean="0">
                <a:hlinkClick r:id="rId2"/>
              </a:rPr>
              <a:t>m</a:t>
            </a:r>
            <a:r>
              <a:rPr lang="en-IE" dirty="0" smtClean="0">
                <a:hlinkClick r:id="rId2"/>
              </a:rPr>
              <a:t>ohit@targetintegration.com</a:t>
            </a:r>
            <a:endParaRPr lang="en-IE" dirty="0" smtClean="0"/>
          </a:p>
          <a:p>
            <a:r>
              <a:rPr lang="en-IE" dirty="0" smtClean="0"/>
              <a:t>Twitter:: @</a:t>
            </a:r>
            <a:r>
              <a:rPr lang="en-IE" dirty="0" err="1" smtClean="0"/>
              <a:t>codemerlin</a:t>
            </a:r>
            <a:endParaRPr lang="en-IE" dirty="0"/>
          </a:p>
        </p:txBody>
      </p:sp>
    </p:spTree>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MVC</a:t>
            </a:r>
            <a:endParaRPr lang="en-US" dirty="0"/>
          </a:p>
        </p:txBody>
      </p:sp>
      <p:sp>
        <p:nvSpPr>
          <p:cNvPr id="3" name="Content Placeholder 2"/>
          <p:cNvSpPr>
            <a:spLocks noGrp="1"/>
          </p:cNvSpPr>
          <p:nvPr>
            <p:ph idx="1"/>
          </p:nvPr>
        </p:nvSpPr>
        <p:spPr/>
        <p:txBody>
          <a:bodyPr/>
          <a:lstStyle/>
          <a:p>
            <a:r>
              <a:rPr lang="en-US" dirty="0" smtClean="0"/>
              <a:t>Controller and Model</a:t>
            </a:r>
          </a:p>
          <a:p>
            <a:endParaRPr lang="en-US" dirty="0"/>
          </a:p>
          <a:p>
            <a:endParaRPr lang="en-US" dirty="0" smtClean="0"/>
          </a:p>
          <a:p>
            <a:endParaRPr lang="en-US" dirty="0"/>
          </a:p>
          <a:p>
            <a:endParaRPr lang="en-US" dirty="0" smtClean="0"/>
          </a:p>
          <a:p>
            <a:r>
              <a:rPr lang="en-US" dirty="0" smtClean="0"/>
              <a:t>View</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6" name="Rectangle 3"/>
          <p:cNvSpPr>
            <a:spLocks noChangeArrowheads="1"/>
          </p:cNvSpPr>
          <p:nvPr/>
        </p:nvSpPr>
        <p:spPr bwMode="auto">
          <a:xfrm>
            <a:off x="338819" y="2133600"/>
            <a:ext cx="8552029" cy="230832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//define Controller</a:t>
            </a:r>
          </a:p>
          <a:p>
            <a:pPr lvl="0" eaLnBrk="0" fontAlgn="base" hangingPunct="0">
              <a:spcBef>
                <a:spcPct val="0"/>
              </a:spcBef>
              <a:spcAft>
                <a:spcPct val="0"/>
              </a:spcAf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controller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PersonController</a:t>
            </a:r>
            <a:r>
              <a:rPr lang="en-US" sz="2400" dirty="0">
                <a:solidFill>
                  <a:srgbClr val="000000"/>
                </a:solidFill>
                <a:latin typeface="Consolas" panose="020B0609020204030204" pitchFamily="49" charset="0"/>
                <a:cs typeface="Consolas" panose="020B0609020204030204" pitchFamily="49" charset="0"/>
              </a:rPr>
              <a:t>"</a:t>
            </a:r>
            <a:endPar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//define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this</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"John",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age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txBox="1">
            <a:spLocks noChangeArrowheads="1"/>
          </p:cNvSpPr>
          <p:nvPr/>
        </p:nvSpPr>
        <p:spPr bwMode="auto">
          <a:xfrm>
            <a:off x="457200" y="5212140"/>
            <a:ext cx="8510663" cy="156966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342900" indent="-342900" algn="l" defTabSz="914400" rtl="0" eaLnBrk="1" latinLnBrk="0" hangingPunct="1">
              <a:spcBef>
                <a:spcPct val="20000"/>
              </a:spcBef>
              <a:buClr>
                <a:srgbClr val="CA2718"/>
              </a:buClr>
              <a:buFont typeface="Calibri" pitchFamily="34" charset="0"/>
              <a:buChar char="→"/>
              <a:defRPr sz="3200" kern="1200">
                <a:solidFill>
                  <a:srgbClr val="4C4C4C"/>
                </a:solidFill>
                <a:latin typeface="Trebuchet MS" pitchFamily="34" charset="0"/>
                <a:ea typeface="+mn-ea"/>
                <a:cs typeface="+mn-cs"/>
              </a:defRPr>
            </a:lvl1pPr>
            <a:lvl2pPr marL="742950" indent="-285750" algn="l" defTabSz="914400" rtl="0" eaLnBrk="1" latinLnBrk="0" hangingPunct="1">
              <a:spcBef>
                <a:spcPct val="20000"/>
              </a:spcBef>
              <a:buClr>
                <a:srgbClr val="15A720"/>
              </a:buClr>
              <a:buFont typeface="Calibri" pitchFamily="34" charset="0"/>
              <a:buChar char="→"/>
              <a:defRPr sz="2800" kern="1200">
                <a:solidFill>
                  <a:srgbClr val="4C4C4C"/>
                </a:solidFill>
                <a:latin typeface="Trebuchet MS" pitchFamily="34" charset="0"/>
                <a:ea typeface="+mn-ea"/>
                <a:cs typeface="+mn-cs"/>
              </a:defRPr>
            </a:lvl2pPr>
            <a:lvl3pPr marL="1143000" indent="-228600" algn="l" defTabSz="914400" rtl="0" eaLnBrk="1" latinLnBrk="0" hangingPunct="1">
              <a:spcBef>
                <a:spcPct val="20000"/>
              </a:spcBef>
              <a:buClr>
                <a:srgbClr val="0391C3"/>
              </a:buClr>
              <a:buFont typeface="Calibri" pitchFamily="34" charset="0"/>
              <a:buChar char="→"/>
              <a:defRPr sz="2400" kern="1200">
                <a:solidFill>
                  <a:srgbClr val="4C4C4C"/>
                </a:solidFill>
                <a:latin typeface="Trebuchet MS" pitchFamily="34" charset="0"/>
                <a:ea typeface="+mn-ea"/>
                <a:cs typeface="+mn-cs"/>
              </a:defRPr>
            </a:lvl3pPr>
            <a:lvl4pPr marL="1600200" indent="-228600" algn="l" defTabSz="914400" rtl="0" eaLnBrk="1" latinLnBrk="0" hangingPunct="1">
              <a:spcBef>
                <a:spcPct val="20000"/>
              </a:spcBef>
              <a:buClr>
                <a:srgbClr val="F7A501"/>
              </a:buClr>
              <a:buFont typeface="Calibri" pitchFamily="34" charset="0"/>
              <a:buChar char="→"/>
              <a:defRPr sz="2000" kern="1200">
                <a:solidFill>
                  <a:srgbClr val="4C4C4C"/>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4C4C4C"/>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0" fontAlgn="base" hangingPunct="0">
              <a:spcBef>
                <a:spcPct val="0"/>
              </a:spcBef>
              <a:spcAft>
                <a:spcPct val="0"/>
              </a:spcAft>
              <a:buClrTx/>
              <a:buFontTx/>
              <a:buNone/>
            </a:pP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body</a:t>
            </a:r>
            <a:r>
              <a:rPr lang="en-US" sz="2400" smtClean="0">
                <a:solidFill>
                  <a:srgbClr val="000000"/>
                </a:solidFill>
                <a:latin typeface="Consolas" panose="020B0609020204030204" pitchFamily="49" charset="0"/>
                <a:cs typeface="Consolas" panose="020B0609020204030204" pitchFamily="49" charset="0"/>
              </a:rPr>
              <a:t> </a:t>
            </a:r>
            <a:r>
              <a:rPr lang="en-US" sz="2400" smtClean="0">
                <a:solidFill>
                  <a:srgbClr val="A65300"/>
                </a:solidFill>
                <a:latin typeface="Consolas" panose="020B0609020204030204" pitchFamily="49" charset="0"/>
                <a:cs typeface="Consolas" panose="020B0609020204030204" pitchFamily="49" charset="0"/>
              </a:rPr>
              <a:t>ng-controller</a:t>
            </a:r>
            <a:r>
              <a:rPr lang="en-US" sz="2400" smtClean="0">
                <a:solidFill>
                  <a:srgbClr val="0000FF"/>
                </a:solidFill>
                <a:latin typeface="Consolas" panose="020B0609020204030204" pitchFamily="49" charset="0"/>
                <a:cs typeface="Consolas" panose="020B0609020204030204" pitchFamily="49" charset="0"/>
              </a:rPr>
              <a:t>=</a:t>
            </a:r>
            <a:r>
              <a:rPr lang="en-US" sz="2400" smtClean="0">
                <a:solidFill>
                  <a:srgbClr val="000080"/>
                </a:solidFill>
                <a:latin typeface="Consolas" panose="020B0609020204030204" pitchFamily="49" charset="0"/>
                <a:cs typeface="Consolas" panose="020B0609020204030204" pitchFamily="49" charset="0"/>
              </a:rPr>
              <a:t>"PersonController as person"</a:t>
            </a:r>
            <a:r>
              <a:rPr lang="en-US" sz="2400" smtClean="0">
                <a:solidFill>
                  <a:srgbClr val="0000FF"/>
                </a:solidFill>
                <a:latin typeface="Consolas" panose="020B0609020204030204" pitchFamily="49" charset="0"/>
                <a:cs typeface="Consolas" panose="020B0609020204030204" pitchFamily="49" charset="0"/>
              </a:rPr>
              <a:t>&gt;</a:t>
            </a:r>
          </a:p>
          <a:p>
            <a:pPr marL="0" indent="0" eaLnBrk="0" fontAlgn="base" hangingPunct="0">
              <a:spcBef>
                <a:spcPct val="0"/>
              </a:spcBef>
              <a:spcAft>
                <a:spcPct val="0"/>
              </a:spcAft>
              <a:buClrTx/>
              <a:buFontTx/>
              <a:buNone/>
            </a:pPr>
            <a:r>
              <a:rPr lang="en-US" sz="2400" smtClean="0">
                <a:solidFill>
                  <a:srgbClr val="000000"/>
                </a:solidFill>
                <a:latin typeface="Consolas" panose="020B0609020204030204" pitchFamily="49" charset="0"/>
                <a:cs typeface="Consolas" panose="020B0609020204030204" pitchFamily="49" charset="0"/>
              </a:rPr>
              <a:t>     </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p</a:t>
            </a:r>
            <a:r>
              <a:rPr lang="en-US" sz="2400" smtClean="0">
                <a:solidFill>
                  <a:srgbClr val="0000FF"/>
                </a:solidFill>
                <a:latin typeface="Consolas" panose="020B0609020204030204" pitchFamily="49" charset="0"/>
                <a:cs typeface="Consolas" panose="020B0609020204030204" pitchFamily="49" charset="0"/>
              </a:rPr>
              <a:t>&gt;</a:t>
            </a:r>
            <a:r>
              <a:rPr lang="en-US" sz="2400" b="1" smtClean="0">
                <a:solidFill>
                  <a:srgbClr val="000000"/>
                </a:solidFill>
                <a:latin typeface="Consolas" panose="020B0609020204030204" pitchFamily="49" charset="0"/>
                <a:cs typeface="Consolas" panose="020B0609020204030204" pitchFamily="49" charset="0"/>
              </a:rPr>
              <a:t>{{</a:t>
            </a:r>
            <a:r>
              <a:rPr lang="en-US" sz="2400" smtClean="0">
                <a:solidFill>
                  <a:srgbClr val="800080"/>
                </a:solidFill>
                <a:latin typeface="Consolas" panose="020B0609020204030204" pitchFamily="49" charset="0"/>
                <a:cs typeface="Consolas" panose="020B0609020204030204" pitchFamily="49" charset="0"/>
              </a:rPr>
              <a:t>person.model.name</a:t>
            </a:r>
            <a:r>
              <a:rPr lang="en-US" sz="2400" b="1" smtClean="0">
                <a:solidFill>
                  <a:srgbClr val="000000"/>
                </a:solidFill>
                <a:latin typeface="Consolas" panose="020B0609020204030204" pitchFamily="49" charset="0"/>
                <a:cs typeface="Consolas" panose="020B0609020204030204" pitchFamily="49" charset="0"/>
              </a:rPr>
              <a:t>}}</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p</a:t>
            </a:r>
            <a:r>
              <a:rPr lang="en-US" sz="2400" smtClean="0">
                <a:solidFill>
                  <a:srgbClr val="0000FF"/>
                </a:solidFill>
                <a:latin typeface="Consolas" panose="020B0609020204030204" pitchFamily="49" charset="0"/>
                <a:cs typeface="Consolas" panose="020B0609020204030204" pitchFamily="49" charset="0"/>
              </a:rPr>
              <a:t>&gt;</a:t>
            </a:r>
          </a:p>
          <a:p>
            <a:pPr marL="0" indent="0" eaLnBrk="0" fontAlgn="base" hangingPunct="0">
              <a:spcBef>
                <a:spcPct val="0"/>
              </a:spcBef>
              <a:spcAft>
                <a:spcPct val="0"/>
              </a:spcAft>
              <a:buClrTx/>
              <a:buFontTx/>
              <a:buNone/>
            </a:pPr>
            <a:r>
              <a:rPr lang="en-US" sz="2400" smtClean="0">
                <a:solidFill>
                  <a:srgbClr val="000000"/>
                </a:solidFill>
                <a:latin typeface="Consolas" panose="020B0609020204030204" pitchFamily="49" charset="0"/>
                <a:cs typeface="Consolas" panose="020B0609020204030204" pitchFamily="49" charset="0"/>
              </a:rPr>
              <a:t>     </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p</a:t>
            </a:r>
            <a:r>
              <a:rPr lang="en-US" sz="2400" smtClean="0">
                <a:solidFill>
                  <a:srgbClr val="0000FF"/>
                </a:solidFill>
                <a:latin typeface="Consolas" panose="020B0609020204030204" pitchFamily="49" charset="0"/>
                <a:cs typeface="Consolas" panose="020B0609020204030204" pitchFamily="49" charset="0"/>
              </a:rPr>
              <a:t>&gt;</a:t>
            </a:r>
            <a:r>
              <a:rPr lang="en-US" sz="2400" b="1" smtClean="0">
                <a:solidFill>
                  <a:srgbClr val="000000"/>
                </a:solidFill>
                <a:latin typeface="Consolas" panose="020B0609020204030204" pitchFamily="49" charset="0"/>
                <a:cs typeface="Consolas" panose="020B0609020204030204" pitchFamily="49" charset="0"/>
              </a:rPr>
              <a:t>{{</a:t>
            </a:r>
            <a:r>
              <a:rPr lang="en-US" sz="2400" smtClean="0">
                <a:solidFill>
                  <a:srgbClr val="800080"/>
                </a:solidFill>
                <a:latin typeface="Consolas" panose="020B0609020204030204" pitchFamily="49" charset="0"/>
                <a:cs typeface="Consolas" panose="020B0609020204030204" pitchFamily="49" charset="0"/>
              </a:rPr>
              <a:t>person.model.age</a:t>
            </a:r>
            <a:r>
              <a:rPr lang="en-US" sz="2400" b="1" smtClean="0">
                <a:solidFill>
                  <a:srgbClr val="000000"/>
                </a:solidFill>
                <a:latin typeface="Consolas" panose="020B0609020204030204" pitchFamily="49" charset="0"/>
                <a:cs typeface="Consolas" panose="020B0609020204030204" pitchFamily="49" charset="0"/>
              </a:rPr>
              <a:t>}}</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p</a:t>
            </a:r>
            <a:r>
              <a:rPr lang="en-US" sz="2400" smtClean="0">
                <a:solidFill>
                  <a:srgbClr val="0000FF"/>
                </a:solidFill>
                <a:latin typeface="Consolas" panose="020B0609020204030204" pitchFamily="49" charset="0"/>
                <a:cs typeface="Consolas" panose="020B0609020204030204" pitchFamily="49" charset="0"/>
              </a:rPr>
              <a:t>&gt;</a:t>
            </a:r>
          </a:p>
          <a:p>
            <a:pPr marL="0" indent="0" eaLnBrk="0" fontAlgn="base" hangingPunct="0">
              <a:spcBef>
                <a:spcPct val="0"/>
              </a:spcBef>
              <a:spcAft>
                <a:spcPct val="0"/>
              </a:spcAft>
              <a:buClrTx/>
              <a:buFontTx/>
              <a:buNone/>
            </a:pPr>
            <a:r>
              <a:rPr lang="en-US" sz="2400" smtClean="0">
                <a:solidFill>
                  <a:srgbClr val="000000"/>
                </a:solidFill>
                <a:latin typeface="Consolas" panose="020B0609020204030204" pitchFamily="49" charset="0"/>
                <a:cs typeface="Consolas" panose="020B0609020204030204" pitchFamily="49" charset="0"/>
              </a:rPr>
              <a:t> </a:t>
            </a:r>
            <a:r>
              <a:rPr lang="en-US" sz="2400" smtClean="0">
                <a:solidFill>
                  <a:srgbClr val="0000FF"/>
                </a:solidFill>
                <a:latin typeface="Consolas" panose="020B0609020204030204" pitchFamily="49" charset="0"/>
                <a:cs typeface="Consolas" panose="020B0609020204030204" pitchFamily="49" charset="0"/>
              </a:rPr>
              <a:t>&lt;/</a:t>
            </a:r>
            <a:r>
              <a:rPr lang="en-US" sz="2400" smtClean="0">
                <a:solidFill>
                  <a:srgbClr val="800000"/>
                </a:solidFill>
                <a:latin typeface="Consolas" panose="020B0609020204030204" pitchFamily="49" charset="0"/>
                <a:cs typeface="Consolas" panose="020B0609020204030204" pitchFamily="49" charset="0"/>
              </a:rPr>
              <a:t>body</a:t>
            </a:r>
            <a:r>
              <a:rPr lang="en-US" sz="2400" smtClean="0">
                <a:solidFill>
                  <a:srgbClr val="0000FF"/>
                </a:solidFill>
                <a:latin typeface="Consolas" panose="020B0609020204030204" pitchFamily="49" charset="0"/>
                <a:cs typeface="Consolas" panose="020B0609020204030204" pitchFamily="49" charset="0"/>
              </a:rPr>
              <a:t>&gt;</a:t>
            </a:r>
            <a:endParaRPr lang="en-US" sz="3600" dirty="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054187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Model-View-Controller</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cxnSp>
        <p:nvCxnSpPr>
          <p:cNvPr id="5" name="Shape 140"/>
          <p:cNvCxnSpPr/>
          <p:nvPr/>
        </p:nvCxnSpPr>
        <p:spPr>
          <a:xfrm flipH="1">
            <a:off x="6257039" y="2728981"/>
            <a:ext cx="1041600" cy="1589099"/>
          </a:xfrm>
          <a:prstGeom prst="straightConnector1">
            <a:avLst/>
          </a:prstGeom>
          <a:noFill/>
          <a:ln w="76200" cap="flat">
            <a:solidFill>
              <a:srgbClr val="F4B400"/>
            </a:solidFill>
            <a:prstDash val="solid"/>
            <a:round/>
            <a:headEnd type="stealth" w="lg" len="lg"/>
            <a:tailEnd type="none" w="lg" len="lg"/>
          </a:ln>
        </p:spPr>
      </p:cxnSp>
      <p:sp>
        <p:nvSpPr>
          <p:cNvPr id="6" name="Shape 141"/>
          <p:cNvSpPr txBox="1"/>
          <p:nvPr/>
        </p:nvSpPr>
        <p:spPr>
          <a:xfrm flipH="1">
            <a:off x="6734376" y="3309132"/>
            <a:ext cx="1757399" cy="342899"/>
          </a:xfrm>
          <a:prstGeom prst="rect">
            <a:avLst/>
          </a:prstGeom>
          <a:noFill/>
        </p:spPr>
        <p:txBody>
          <a:bodyPr lIns="51425" tIns="51425" rIns="51425" bIns="51425" anchor="ctr" anchorCtr="0">
            <a:noAutofit/>
          </a:bodyPr>
          <a:lstStyle/>
          <a:p>
            <a:pPr lvl="0" algn="ctr" rtl="0">
              <a:buNone/>
            </a:pPr>
            <a:r>
              <a:rPr lang="en-US" sz="2400">
                <a:latin typeface="Open Sans"/>
                <a:ea typeface="Open Sans"/>
                <a:cs typeface="Open Sans"/>
                <a:sym typeface="Open Sans"/>
              </a:rPr>
              <a:t>Manages</a:t>
            </a:r>
          </a:p>
        </p:txBody>
      </p:sp>
      <p:cxnSp>
        <p:nvCxnSpPr>
          <p:cNvPr id="7" name="Shape 142"/>
          <p:cNvCxnSpPr/>
          <p:nvPr/>
        </p:nvCxnSpPr>
        <p:spPr>
          <a:xfrm>
            <a:off x="1845171" y="2728981"/>
            <a:ext cx="1033799" cy="1589099"/>
          </a:xfrm>
          <a:prstGeom prst="straightConnector1">
            <a:avLst/>
          </a:prstGeom>
          <a:noFill/>
          <a:ln w="76200" cap="flat">
            <a:solidFill>
              <a:srgbClr val="2364D7"/>
            </a:solidFill>
            <a:prstDash val="solid"/>
            <a:round/>
            <a:headEnd type="none" w="lg" len="lg"/>
            <a:tailEnd type="triangle" w="lg" len="lg"/>
          </a:ln>
        </p:spPr>
      </p:cxnSp>
      <p:sp>
        <p:nvSpPr>
          <p:cNvPr id="8" name="Shape 143"/>
          <p:cNvSpPr txBox="1"/>
          <p:nvPr/>
        </p:nvSpPr>
        <p:spPr>
          <a:xfrm flipH="1">
            <a:off x="597751" y="3309132"/>
            <a:ext cx="1631399" cy="342899"/>
          </a:xfrm>
          <a:prstGeom prst="rect">
            <a:avLst/>
          </a:prstGeom>
          <a:noFill/>
        </p:spPr>
        <p:txBody>
          <a:bodyPr lIns="51425" tIns="51425" rIns="51425" bIns="51425" anchor="ctr" anchorCtr="0">
            <a:noAutofit/>
          </a:bodyPr>
          <a:lstStyle/>
          <a:p>
            <a:pPr lvl="0" algn="ctr" rtl="0">
              <a:buNone/>
            </a:pPr>
            <a:r>
              <a:rPr lang="en-US" sz="2400">
                <a:latin typeface="Open Sans"/>
                <a:ea typeface="Open Sans"/>
                <a:cs typeface="Open Sans"/>
                <a:sym typeface="Open Sans"/>
              </a:rPr>
              <a:t>Notifies</a:t>
            </a:r>
          </a:p>
        </p:txBody>
      </p:sp>
      <p:cxnSp>
        <p:nvCxnSpPr>
          <p:cNvPr id="9" name="Shape 144"/>
          <p:cNvCxnSpPr/>
          <p:nvPr/>
        </p:nvCxnSpPr>
        <p:spPr>
          <a:xfrm>
            <a:off x="3208612" y="2246278"/>
            <a:ext cx="2726700" cy="0"/>
          </a:xfrm>
          <a:prstGeom prst="straightConnector1">
            <a:avLst/>
          </a:prstGeom>
          <a:noFill/>
          <a:ln w="76200" cap="flat">
            <a:solidFill>
              <a:srgbClr val="03914B"/>
            </a:solidFill>
            <a:prstDash val="dash"/>
            <a:round/>
            <a:headEnd type="none" w="lg" len="lg"/>
            <a:tailEnd type="triangle" w="lg" len="lg"/>
          </a:ln>
        </p:spPr>
      </p:cxnSp>
      <p:sp>
        <p:nvSpPr>
          <p:cNvPr id="10" name="Shape 145"/>
          <p:cNvSpPr txBox="1"/>
          <p:nvPr/>
        </p:nvSpPr>
        <p:spPr>
          <a:xfrm flipH="1">
            <a:off x="3500301" y="1892157"/>
            <a:ext cx="2057400" cy="257099"/>
          </a:xfrm>
          <a:prstGeom prst="rect">
            <a:avLst/>
          </a:prstGeom>
          <a:noFill/>
        </p:spPr>
        <p:txBody>
          <a:bodyPr lIns="51425" tIns="51425" rIns="51425" bIns="51425" anchor="ctr" anchorCtr="0">
            <a:noAutofit/>
          </a:bodyPr>
          <a:lstStyle/>
          <a:p>
            <a:pPr lvl="0" algn="ctr" rtl="0">
              <a:buNone/>
            </a:pPr>
            <a:r>
              <a:rPr lang="en-US" sz="2400">
                <a:latin typeface="Open Sans"/>
                <a:ea typeface="Open Sans"/>
                <a:cs typeface="Open Sans"/>
                <a:sym typeface="Open Sans"/>
              </a:rPr>
              <a:t>Observes</a:t>
            </a:r>
          </a:p>
        </p:txBody>
      </p:sp>
      <p:sp>
        <p:nvSpPr>
          <p:cNvPr id="11" name="Shape 146"/>
          <p:cNvSpPr/>
          <p:nvPr/>
        </p:nvSpPr>
        <p:spPr>
          <a:xfrm flipH="1">
            <a:off x="2879094" y="3835182"/>
            <a:ext cx="3378037" cy="965418"/>
          </a:xfrm>
          <a:prstGeom prst="rect">
            <a:avLst/>
          </a:prstGeom>
          <a:solidFill>
            <a:srgbClr val="666666"/>
          </a:solidFill>
          <a:ln w="19050"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2200">
                <a:solidFill>
                  <a:srgbClr val="FFFFFF"/>
                </a:solidFill>
                <a:latin typeface="Open Sans"/>
                <a:ea typeface="Open Sans"/>
                <a:cs typeface="Open Sans"/>
                <a:sym typeface="Open Sans"/>
              </a:rPr>
              <a:t>Controller</a:t>
            </a:r>
          </a:p>
          <a:p>
            <a:pPr lvl="0" algn="ctr" rtl="0">
              <a:buNone/>
            </a:pPr>
            <a:r>
              <a:rPr lang="en-US" sz="2200">
                <a:solidFill>
                  <a:srgbClr val="FFFFFF"/>
                </a:solidFill>
                <a:latin typeface="Open Sans"/>
                <a:ea typeface="Open Sans"/>
                <a:cs typeface="Open Sans"/>
                <a:sym typeface="Open Sans"/>
              </a:rPr>
              <a:t>(JS Classes)</a:t>
            </a:r>
          </a:p>
        </p:txBody>
      </p:sp>
      <p:grpSp>
        <p:nvGrpSpPr>
          <p:cNvPr id="12" name="Shape 147"/>
          <p:cNvGrpSpPr/>
          <p:nvPr/>
        </p:nvGrpSpPr>
        <p:grpSpPr>
          <a:xfrm flipH="1">
            <a:off x="2940464" y="3980038"/>
            <a:ext cx="634717" cy="675704"/>
            <a:chOff x="5722276" y="3335500"/>
            <a:chExt cx="3063769" cy="3264275"/>
          </a:xfrm>
        </p:grpSpPr>
        <p:sp>
          <p:nvSpPr>
            <p:cNvPr id="13" name="Shape 148"/>
            <p:cNvSpPr/>
            <p:nvPr/>
          </p:nvSpPr>
          <p:spPr>
            <a:xfrm rot="470991">
              <a:off x="5836261" y="4704715"/>
              <a:ext cx="1700131" cy="1787319"/>
            </a:xfrm>
            <a:prstGeom prst="star10">
              <a:avLst>
                <a:gd name="adj" fmla="val 39335"/>
                <a:gd name="hf" fmla="val 105146"/>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4" name="Shape 149"/>
            <p:cNvSpPr/>
            <p:nvPr/>
          </p:nvSpPr>
          <p:spPr>
            <a:xfrm>
              <a:off x="6671825" y="3335500"/>
              <a:ext cx="1700099" cy="1787399"/>
            </a:xfrm>
            <a:prstGeom prst="star10">
              <a:avLst>
                <a:gd name="adj" fmla="val 38489"/>
                <a:gd name="hf" fmla="val 105146"/>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5" name="Shape 150"/>
            <p:cNvSpPr/>
            <p:nvPr/>
          </p:nvSpPr>
          <p:spPr>
            <a:xfrm rot="-839108">
              <a:off x="7787695" y="4785736"/>
              <a:ext cx="897503" cy="944797"/>
            </a:xfrm>
            <a:prstGeom prst="star10">
              <a:avLst>
                <a:gd name="adj" fmla="val 36284"/>
                <a:gd name="hf" fmla="val 105146"/>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6" name="Shape 151"/>
            <p:cNvSpPr/>
            <p:nvPr/>
          </p:nvSpPr>
          <p:spPr>
            <a:xfrm>
              <a:off x="7368725" y="4098533"/>
              <a:ext cx="306299" cy="306299"/>
            </a:xfrm>
            <a:prstGeom prst="ellipse">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7" name="Shape 152"/>
            <p:cNvSpPr/>
            <p:nvPr/>
          </p:nvSpPr>
          <p:spPr>
            <a:xfrm>
              <a:off x="6555592" y="5413976"/>
              <a:ext cx="306299" cy="306299"/>
            </a:xfrm>
            <a:prstGeom prst="ellipse">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18" name="Shape 153"/>
            <p:cNvSpPr/>
            <p:nvPr/>
          </p:nvSpPr>
          <p:spPr>
            <a:xfrm>
              <a:off x="8140986" y="5166087"/>
              <a:ext cx="170699" cy="165900"/>
            </a:xfrm>
            <a:prstGeom prst="ellipse">
              <a:avLst/>
            </a:prstGeom>
            <a:solidFill>
              <a:srgbClr val="38761D"/>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grpSp>
      <p:sp>
        <p:nvSpPr>
          <p:cNvPr id="19" name="Shape 154"/>
          <p:cNvSpPr/>
          <p:nvPr/>
        </p:nvSpPr>
        <p:spPr>
          <a:xfrm flipH="1">
            <a:off x="481912" y="1763569"/>
            <a:ext cx="2726700" cy="965399"/>
          </a:xfrm>
          <a:prstGeom prst="rect">
            <a:avLst/>
          </a:prstGeom>
          <a:solidFill>
            <a:srgbClr val="666666"/>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0" name="Shape 155"/>
          <p:cNvSpPr txBox="1"/>
          <p:nvPr/>
        </p:nvSpPr>
        <p:spPr>
          <a:xfrm flipH="1">
            <a:off x="1470320" y="1849928"/>
            <a:ext cx="1631399" cy="828300"/>
          </a:xfrm>
          <a:prstGeom prst="rect">
            <a:avLst/>
          </a:prstGeom>
          <a:noFill/>
        </p:spPr>
        <p:txBody>
          <a:bodyPr lIns="51425" tIns="51425" rIns="51425" bIns="51425" anchor="ctr" anchorCtr="0">
            <a:noAutofit/>
          </a:bodyPr>
          <a:lstStyle/>
          <a:p>
            <a:pPr lvl="0" algn="ctr" rtl="0">
              <a:buClr>
                <a:srgbClr val="000000"/>
              </a:buClr>
              <a:buSzPct val="27272"/>
              <a:buFont typeface="Arial"/>
              <a:buNone/>
            </a:pPr>
            <a:r>
              <a:rPr lang="en-US" sz="2200">
                <a:solidFill>
                  <a:srgbClr val="FFFFFF"/>
                </a:solidFill>
                <a:latin typeface="Open Sans"/>
                <a:ea typeface="Open Sans"/>
                <a:cs typeface="Open Sans"/>
                <a:sym typeface="Open Sans"/>
              </a:rPr>
              <a:t>View</a:t>
            </a:r>
          </a:p>
          <a:p>
            <a:pPr lvl="0" algn="ctr" rtl="0">
              <a:buNone/>
            </a:pPr>
            <a:r>
              <a:rPr lang="en-US" sz="2200">
                <a:solidFill>
                  <a:srgbClr val="FFFFFF"/>
                </a:solidFill>
                <a:latin typeface="Open Sans"/>
                <a:ea typeface="Open Sans"/>
                <a:cs typeface="Open Sans"/>
                <a:sym typeface="Open Sans"/>
              </a:rPr>
              <a:t>(DOM)</a:t>
            </a:r>
          </a:p>
        </p:txBody>
      </p:sp>
      <p:sp>
        <p:nvSpPr>
          <p:cNvPr id="21" name="Shape 156"/>
          <p:cNvSpPr/>
          <p:nvPr/>
        </p:nvSpPr>
        <p:spPr>
          <a:xfrm flipH="1">
            <a:off x="5935350" y="1763569"/>
            <a:ext cx="2726662" cy="965418"/>
          </a:xfrm>
          <a:prstGeom prst="rect">
            <a:avLst/>
          </a:prstGeom>
          <a:solidFill>
            <a:srgbClr val="666666"/>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2" name="Shape 157"/>
          <p:cNvSpPr/>
          <p:nvPr/>
        </p:nvSpPr>
        <p:spPr>
          <a:xfrm flipH="1">
            <a:off x="5994802" y="2076625"/>
            <a:ext cx="848306" cy="378000"/>
          </a:xfrm>
          <a:prstGeom prst="roundRect">
            <a:avLst>
              <a:gd name="adj" fmla="val 16667"/>
            </a:avLst>
          </a:prstGeom>
          <a:solidFill>
            <a:srgbClr val="000000"/>
          </a:solidFill>
          <a:ln w="19050"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1600" b="1">
                <a:solidFill>
                  <a:srgbClr val="FFFFFF"/>
                </a:solidFill>
                <a:latin typeface="Open Sans"/>
                <a:ea typeface="Open Sans"/>
                <a:cs typeface="Open Sans"/>
                <a:sym typeface="Open Sans"/>
              </a:rPr>
              <a:t>RAM</a:t>
            </a:r>
          </a:p>
        </p:txBody>
      </p:sp>
      <p:sp>
        <p:nvSpPr>
          <p:cNvPr id="23" name="Shape 158"/>
          <p:cNvSpPr/>
          <p:nvPr/>
        </p:nvSpPr>
        <p:spPr>
          <a:xfrm flipH="1">
            <a:off x="6736307"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4" name="Shape 159"/>
          <p:cNvSpPr/>
          <p:nvPr/>
        </p:nvSpPr>
        <p:spPr>
          <a:xfrm flipH="1">
            <a:off x="6660864"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5" name="Shape 160"/>
          <p:cNvSpPr/>
          <p:nvPr/>
        </p:nvSpPr>
        <p:spPr>
          <a:xfrm flipH="1">
            <a:off x="6585422"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6" name="Shape 161"/>
          <p:cNvSpPr/>
          <p:nvPr/>
        </p:nvSpPr>
        <p:spPr>
          <a:xfrm flipH="1">
            <a:off x="6509980"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7" name="Shape 162"/>
          <p:cNvSpPr/>
          <p:nvPr/>
        </p:nvSpPr>
        <p:spPr>
          <a:xfrm flipH="1">
            <a:off x="6434538"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8" name="Shape 163"/>
          <p:cNvSpPr/>
          <p:nvPr/>
        </p:nvSpPr>
        <p:spPr>
          <a:xfrm flipH="1">
            <a:off x="6359095"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29" name="Shape 164"/>
          <p:cNvSpPr/>
          <p:nvPr/>
        </p:nvSpPr>
        <p:spPr>
          <a:xfrm flipH="1">
            <a:off x="6283653"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0" name="Shape 165"/>
          <p:cNvSpPr/>
          <p:nvPr/>
        </p:nvSpPr>
        <p:spPr>
          <a:xfrm flipH="1">
            <a:off x="6208211"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1" name="Shape 166"/>
          <p:cNvSpPr/>
          <p:nvPr/>
        </p:nvSpPr>
        <p:spPr>
          <a:xfrm flipH="1">
            <a:off x="6132769"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2" name="Shape 167"/>
          <p:cNvSpPr/>
          <p:nvPr/>
        </p:nvSpPr>
        <p:spPr>
          <a:xfrm flipH="1">
            <a:off x="6057326" y="1987005"/>
            <a:ext cx="50625" cy="123187"/>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grpSp>
        <p:nvGrpSpPr>
          <p:cNvPr id="33" name="Shape 168"/>
          <p:cNvGrpSpPr/>
          <p:nvPr/>
        </p:nvGrpSpPr>
        <p:grpSpPr>
          <a:xfrm flipH="1">
            <a:off x="6054182" y="2418044"/>
            <a:ext cx="729572" cy="123200"/>
            <a:chOff x="2637622" y="3556800"/>
            <a:chExt cx="2210699" cy="374399"/>
          </a:xfrm>
        </p:grpSpPr>
        <p:sp>
          <p:nvSpPr>
            <p:cNvPr id="34" name="Shape 169"/>
            <p:cNvSpPr/>
            <p:nvPr/>
          </p:nvSpPr>
          <p:spPr>
            <a:xfrm>
              <a:off x="2637622"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5" name="Shape 170"/>
            <p:cNvSpPr/>
            <p:nvPr/>
          </p:nvSpPr>
          <p:spPr>
            <a:xfrm>
              <a:off x="2866222"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6" name="Shape 171"/>
            <p:cNvSpPr/>
            <p:nvPr/>
          </p:nvSpPr>
          <p:spPr>
            <a:xfrm>
              <a:off x="3094822"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7" name="Shape 172"/>
            <p:cNvSpPr/>
            <p:nvPr/>
          </p:nvSpPr>
          <p:spPr>
            <a:xfrm>
              <a:off x="33234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8" name="Shape 173"/>
            <p:cNvSpPr/>
            <p:nvPr/>
          </p:nvSpPr>
          <p:spPr>
            <a:xfrm>
              <a:off x="35520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39" name="Shape 174"/>
            <p:cNvSpPr/>
            <p:nvPr/>
          </p:nvSpPr>
          <p:spPr>
            <a:xfrm>
              <a:off x="37806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40" name="Shape 175"/>
            <p:cNvSpPr/>
            <p:nvPr/>
          </p:nvSpPr>
          <p:spPr>
            <a:xfrm>
              <a:off x="40092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41" name="Shape 176"/>
            <p:cNvSpPr/>
            <p:nvPr/>
          </p:nvSpPr>
          <p:spPr>
            <a:xfrm>
              <a:off x="42378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42" name="Shape 177"/>
            <p:cNvSpPr/>
            <p:nvPr/>
          </p:nvSpPr>
          <p:spPr>
            <a:xfrm>
              <a:off x="44664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43" name="Shape 178"/>
            <p:cNvSpPr/>
            <p:nvPr/>
          </p:nvSpPr>
          <p:spPr>
            <a:xfrm>
              <a:off x="4695021" y="3556800"/>
              <a:ext cx="153300" cy="374399"/>
            </a:xfrm>
            <a:prstGeom prst="roundRect">
              <a:avLst>
                <a:gd name="adj" fmla="val 16667"/>
              </a:avLst>
            </a:prstGeom>
            <a:solidFill>
              <a:srgbClr val="B7B7B7"/>
            </a:solidFill>
            <a:ln w="19050"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grpSp>
      <p:sp>
        <p:nvSpPr>
          <p:cNvPr id="44" name="Shape 179"/>
          <p:cNvSpPr txBox="1"/>
          <p:nvPr/>
        </p:nvSpPr>
        <p:spPr>
          <a:xfrm flipH="1">
            <a:off x="6916968" y="1832082"/>
            <a:ext cx="1631474" cy="828393"/>
          </a:xfrm>
          <a:prstGeom prst="rect">
            <a:avLst/>
          </a:prstGeom>
          <a:solidFill>
            <a:srgbClr val="666666"/>
          </a:solidFill>
        </p:spPr>
        <p:txBody>
          <a:bodyPr lIns="51425" tIns="51425" rIns="51425" bIns="51425" anchor="ctr" anchorCtr="0">
            <a:noAutofit/>
          </a:bodyPr>
          <a:lstStyle/>
          <a:p>
            <a:pPr lvl="0" algn="ctr" rtl="0">
              <a:buClr>
                <a:srgbClr val="000000"/>
              </a:buClr>
              <a:buSzPct val="27272"/>
              <a:buFont typeface="Arial"/>
              <a:buNone/>
            </a:pPr>
            <a:r>
              <a:rPr lang="en-US" sz="2200">
                <a:solidFill>
                  <a:srgbClr val="FFFFFF"/>
                </a:solidFill>
                <a:latin typeface="Open Sans"/>
                <a:ea typeface="Open Sans"/>
                <a:cs typeface="Open Sans"/>
                <a:sym typeface="Open Sans"/>
              </a:rPr>
              <a:t>Model</a:t>
            </a:r>
          </a:p>
          <a:p>
            <a:pPr lvl="0" algn="ctr" rtl="0">
              <a:buClr>
                <a:srgbClr val="000000"/>
              </a:buClr>
              <a:buSzPct val="27272"/>
              <a:buFont typeface="Arial"/>
              <a:buNone/>
            </a:pPr>
            <a:r>
              <a:rPr lang="en-US" sz="2200">
                <a:solidFill>
                  <a:srgbClr val="FFFFFF"/>
                </a:solidFill>
                <a:latin typeface="Open Sans"/>
                <a:ea typeface="Open Sans"/>
                <a:cs typeface="Open Sans"/>
                <a:sym typeface="Open Sans"/>
              </a:rPr>
              <a:t>(JS Objects)</a:t>
            </a:r>
          </a:p>
        </p:txBody>
      </p:sp>
      <p:grpSp>
        <p:nvGrpSpPr>
          <p:cNvPr id="45" name="Shape 180"/>
          <p:cNvGrpSpPr/>
          <p:nvPr/>
        </p:nvGrpSpPr>
        <p:grpSpPr>
          <a:xfrm>
            <a:off x="600756" y="1889140"/>
            <a:ext cx="830836" cy="712958"/>
            <a:chOff x="763225" y="2543825"/>
            <a:chExt cx="3063557" cy="2770925"/>
          </a:xfrm>
        </p:grpSpPr>
        <p:sp>
          <p:nvSpPr>
            <p:cNvPr id="46" name="Shape 181"/>
            <p:cNvSpPr/>
            <p:nvPr/>
          </p:nvSpPr>
          <p:spPr>
            <a:xfrm>
              <a:off x="1727625" y="2543825"/>
              <a:ext cx="1435199" cy="632400"/>
            </a:xfrm>
            <a:prstGeom prst="roundRect">
              <a:avLst>
                <a:gd name="adj" fmla="val 16667"/>
              </a:avLst>
            </a:prstGeom>
            <a:solidFill>
              <a:srgbClr val="4387EB"/>
            </a:solidFill>
            <a:ln w="9525"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600" b="1">
                  <a:solidFill>
                    <a:srgbClr val="FFFFFF"/>
                  </a:solidFill>
                  <a:latin typeface="Courier New"/>
                  <a:ea typeface="Courier New"/>
                  <a:cs typeface="Courier New"/>
                  <a:sym typeface="Courier New"/>
                </a:rPr>
                <a:t>&lt;div&gt;</a:t>
              </a:r>
            </a:p>
          </p:txBody>
        </p:sp>
        <p:sp>
          <p:nvSpPr>
            <p:cNvPr id="47" name="Shape 182"/>
            <p:cNvSpPr/>
            <p:nvPr/>
          </p:nvSpPr>
          <p:spPr>
            <a:xfrm>
              <a:off x="763225" y="3486598"/>
              <a:ext cx="1646099" cy="632400"/>
            </a:xfrm>
            <a:prstGeom prst="roundRect">
              <a:avLst>
                <a:gd name="adj" fmla="val 16667"/>
              </a:avLst>
            </a:prstGeom>
            <a:solidFill>
              <a:srgbClr val="03914B"/>
            </a:solidFill>
            <a:ln w="9525"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600" b="1">
                  <a:solidFill>
                    <a:srgbClr val="FFFFFF"/>
                  </a:solidFill>
                  <a:latin typeface="Courier New"/>
                  <a:ea typeface="Courier New"/>
                  <a:cs typeface="Courier New"/>
                  <a:sym typeface="Courier New"/>
                </a:rPr>
                <a:t>&lt;span&gt;</a:t>
              </a:r>
            </a:p>
          </p:txBody>
        </p:sp>
        <p:sp>
          <p:nvSpPr>
            <p:cNvPr id="48" name="Shape 183"/>
            <p:cNvSpPr/>
            <p:nvPr/>
          </p:nvSpPr>
          <p:spPr>
            <a:xfrm>
              <a:off x="2621982" y="3486598"/>
              <a:ext cx="1204800" cy="632400"/>
            </a:xfrm>
            <a:prstGeom prst="roundRect">
              <a:avLst>
                <a:gd name="adj" fmla="val 16667"/>
              </a:avLst>
            </a:prstGeom>
            <a:solidFill>
              <a:srgbClr val="D63D30"/>
            </a:solidFill>
            <a:ln w="9525"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600" b="1">
                  <a:solidFill>
                    <a:srgbClr val="FFFFFF"/>
                  </a:solidFill>
                  <a:latin typeface="Courier New"/>
                  <a:ea typeface="Courier New"/>
                  <a:cs typeface="Courier New"/>
                  <a:sym typeface="Courier New"/>
                </a:rPr>
                <a:t>&lt;ul&gt;</a:t>
              </a:r>
            </a:p>
          </p:txBody>
        </p:sp>
        <p:sp>
          <p:nvSpPr>
            <p:cNvPr id="49" name="Shape 184"/>
            <p:cNvSpPr/>
            <p:nvPr/>
          </p:nvSpPr>
          <p:spPr>
            <a:xfrm>
              <a:off x="2201493" y="4377550"/>
              <a:ext cx="1160100" cy="632400"/>
            </a:xfrm>
            <a:prstGeom prst="roundRect">
              <a:avLst>
                <a:gd name="adj" fmla="val 16667"/>
              </a:avLst>
            </a:prstGeom>
            <a:solidFill>
              <a:srgbClr val="F44A3F"/>
            </a:solidFill>
            <a:ln w="9525"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50" name="Shape 185"/>
            <p:cNvSpPr/>
            <p:nvPr/>
          </p:nvSpPr>
          <p:spPr>
            <a:xfrm>
              <a:off x="2373070" y="4529950"/>
              <a:ext cx="1160100" cy="632400"/>
            </a:xfrm>
            <a:prstGeom prst="roundRect">
              <a:avLst>
                <a:gd name="adj" fmla="val 16667"/>
              </a:avLst>
            </a:prstGeom>
            <a:solidFill>
              <a:srgbClr val="F44A3F"/>
            </a:solidFill>
            <a:ln w="9525" cap="flat">
              <a:solidFill>
                <a:schemeClr val="dk2"/>
              </a:solidFill>
              <a:prstDash val="solid"/>
              <a:round/>
              <a:headEnd type="none" w="med" len="med"/>
              <a:tailEnd type="none" w="med" len="med"/>
            </a:ln>
          </p:spPr>
          <p:txBody>
            <a:bodyPr lIns="51425" tIns="51425" rIns="51425" bIns="51425" anchor="ctr" anchorCtr="0">
              <a:noAutofit/>
            </a:bodyPr>
            <a:lstStyle/>
            <a:p>
              <a:endParaRPr/>
            </a:p>
          </p:txBody>
        </p:sp>
        <p:sp>
          <p:nvSpPr>
            <p:cNvPr id="51" name="Shape 186"/>
            <p:cNvSpPr/>
            <p:nvPr/>
          </p:nvSpPr>
          <p:spPr>
            <a:xfrm>
              <a:off x="2544646" y="4682350"/>
              <a:ext cx="1160100" cy="632400"/>
            </a:xfrm>
            <a:prstGeom prst="roundRect">
              <a:avLst>
                <a:gd name="adj" fmla="val 16667"/>
              </a:avLst>
            </a:prstGeom>
            <a:solidFill>
              <a:srgbClr val="F44A3F"/>
            </a:solidFill>
            <a:ln w="9525" cap="flat">
              <a:solidFill>
                <a:schemeClr val="dk2"/>
              </a:solidFill>
              <a:prstDash val="solid"/>
              <a:round/>
              <a:headEnd type="none" w="med" len="med"/>
              <a:tailEnd type="none" w="med" len="med"/>
            </a:ln>
          </p:spPr>
          <p:txBody>
            <a:bodyPr lIns="51425" tIns="51425" rIns="51425" bIns="51425" anchor="ctr" anchorCtr="0">
              <a:noAutofit/>
            </a:bodyPr>
            <a:lstStyle/>
            <a:p>
              <a:pPr lvl="0" algn="ctr" rtl="0">
                <a:buNone/>
              </a:pPr>
              <a:r>
                <a:rPr lang="en-US" sz="600" b="1">
                  <a:solidFill>
                    <a:srgbClr val="FFFFFF"/>
                  </a:solidFill>
                  <a:latin typeface="Courier New"/>
                  <a:ea typeface="Courier New"/>
                  <a:cs typeface="Courier New"/>
                  <a:sym typeface="Courier New"/>
                </a:rPr>
                <a:t>&lt;li&gt;</a:t>
              </a:r>
            </a:p>
          </p:txBody>
        </p:sp>
        <p:cxnSp>
          <p:nvCxnSpPr>
            <p:cNvPr id="52" name="Shape 187"/>
            <p:cNvCxnSpPr>
              <a:stCxn id="46" idx="2"/>
              <a:endCxn id="47" idx="0"/>
            </p:cNvCxnSpPr>
            <p:nvPr/>
          </p:nvCxnSpPr>
          <p:spPr>
            <a:xfrm flipH="1">
              <a:off x="1586274" y="3176225"/>
              <a:ext cx="858950" cy="310373"/>
            </a:xfrm>
            <a:prstGeom prst="straightConnector1">
              <a:avLst/>
            </a:prstGeom>
            <a:noFill/>
            <a:ln w="9525" cap="flat">
              <a:solidFill>
                <a:schemeClr val="dk2"/>
              </a:solidFill>
              <a:prstDash val="solid"/>
              <a:round/>
              <a:headEnd type="none" w="lg" len="lg"/>
              <a:tailEnd type="triangle" w="lg" len="lg"/>
            </a:ln>
          </p:spPr>
        </p:cxnSp>
        <p:cxnSp>
          <p:nvCxnSpPr>
            <p:cNvPr id="53" name="Shape 188"/>
            <p:cNvCxnSpPr>
              <a:stCxn id="46" idx="2"/>
              <a:endCxn id="48" idx="0"/>
            </p:cNvCxnSpPr>
            <p:nvPr/>
          </p:nvCxnSpPr>
          <p:spPr>
            <a:xfrm>
              <a:off x="2445224" y="3176225"/>
              <a:ext cx="779157" cy="310373"/>
            </a:xfrm>
            <a:prstGeom prst="straightConnector1">
              <a:avLst/>
            </a:prstGeom>
            <a:noFill/>
            <a:ln w="9525" cap="flat">
              <a:solidFill>
                <a:schemeClr val="dk2"/>
              </a:solidFill>
              <a:prstDash val="solid"/>
              <a:round/>
              <a:headEnd type="none" w="lg" len="lg"/>
              <a:tailEnd type="triangle" w="lg" len="lg"/>
            </a:ln>
          </p:spPr>
        </p:cxnSp>
        <p:cxnSp>
          <p:nvCxnSpPr>
            <p:cNvPr id="54" name="Shape 189"/>
            <p:cNvCxnSpPr>
              <a:stCxn id="48" idx="2"/>
              <a:endCxn id="49" idx="0"/>
            </p:cNvCxnSpPr>
            <p:nvPr/>
          </p:nvCxnSpPr>
          <p:spPr>
            <a:xfrm flipH="1">
              <a:off x="2781543" y="4118998"/>
              <a:ext cx="442839" cy="258551"/>
            </a:xfrm>
            <a:prstGeom prst="straightConnector1">
              <a:avLst/>
            </a:prstGeom>
            <a:noFill/>
            <a:ln w="9525" cap="flat">
              <a:solidFill>
                <a:schemeClr val="dk2"/>
              </a:solidFill>
              <a:prstDash val="solid"/>
              <a:round/>
              <a:headEnd type="none" w="lg" len="lg"/>
              <a:tailEnd type="triangle" w="lg" len="lg"/>
            </a:ln>
          </p:spPr>
        </p:cxnSp>
        <p:cxnSp>
          <p:nvCxnSpPr>
            <p:cNvPr id="55" name="Shape 190"/>
            <p:cNvCxnSpPr>
              <a:stCxn id="48" idx="2"/>
              <a:endCxn id="50" idx="0"/>
            </p:cNvCxnSpPr>
            <p:nvPr/>
          </p:nvCxnSpPr>
          <p:spPr>
            <a:xfrm flipH="1">
              <a:off x="2953120" y="4118998"/>
              <a:ext cx="271262" cy="410951"/>
            </a:xfrm>
            <a:prstGeom prst="straightConnector1">
              <a:avLst/>
            </a:prstGeom>
            <a:noFill/>
            <a:ln w="9525" cap="flat">
              <a:solidFill>
                <a:schemeClr val="dk2"/>
              </a:solidFill>
              <a:prstDash val="solid"/>
              <a:round/>
              <a:headEnd type="none" w="lg" len="lg"/>
              <a:tailEnd type="triangle" w="lg" len="lg"/>
            </a:ln>
          </p:spPr>
        </p:cxnSp>
        <p:cxnSp>
          <p:nvCxnSpPr>
            <p:cNvPr id="56" name="Shape 191"/>
            <p:cNvCxnSpPr>
              <a:stCxn id="48" idx="2"/>
              <a:endCxn id="51" idx="0"/>
            </p:cNvCxnSpPr>
            <p:nvPr/>
          </p:nvCxnSpPr>
          <p:spPr>
            <a:xfrm flipH="1">
              <a:off x="3124696" y="4118998"/>
              <a:ext cx="99685" cy="563351"/>
            </a:xfrm>
            <a:prstGeom prst="straightConnector1">
              <a:avLst/>
            </a:prstGeom>
            <a:noFill/>
            <a:ln w="9525" cap="flat">
              <a:solidFill>
                <a:schemeClr val="dk2"/>
              </a:solidFill>
              <a:prstDash val="solid"/>
              <a:round/>
              <a:headEnd type="none" w="lg" len="lg"/>
              <a:tailEnd type="triangle" w="lg" len="lg"/>
            </a:ln>
          </p:spPr>
        </p:cxnSp>
      </p:grpSp>
    </p:spTree>
    <p:extLst>
      <p:ext uri="{BB962C8B-B14F-4D97-AF65-F5344CB8AC3E}">
        <p14:creationId xmlns:p14="http://schemas.microsoft.com/office/powerpoint/2010/main" val="3998726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Shared code between controller</a:t>
            </a:r>
          </a:p>
          <a:p>
            <a:r>
              <a:rPr lang="en-US" dirty="0" smtClean="0"/>
              <a:t>Singleton Objects</a:t>
            </a:r>
          </a:p>
          <a:p>
            <a:r>
              <a:rPr lang="en-US" dirty="0" smtClean="0"/>
              <a:t>Injected into components ( Dependency Injection )</a:t>
            </a:r>
          </a:p>
          <a:p>
            <a:r>
              <a:rPr lang="en-US" dirty="0" smtClean="0"/>
              <a:t>Built In Services</a:t>
            </a:r>
          </a:p>
          <a:p>
            <a:pPr lvl="1"/>
            <a:r>
              <a:rPr lang="en-US" dirty="0" smtClean="0"/>
              <a:t>$http</a:t>
            </a:r>
          </a:p>
          <a:p>
            <a:pPr lvl="1"/>
            <a:r>
              <a:rPr lang="en-US" dirty="0" smtClean="0"/>
              <a:t>$resource</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332403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Service</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7" name="Rectangle 3"/>
          <p:cNvSpPr>
            <a:spLocks noChangeArrowheads="1"/>
          </p:cNvSpPr>
          <p:nvPr/>
        </p:nvSpPr>
        <p:spPr bwMode="auto">
          <a:xfrm>
            <a:off x="76200" y="1724085"/>
            <a:ext cx="8991600" cy="452431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400" dirty="0" smtClean="0">
                <a:solidFill>
                  <a:srgbClr val="008000"/>
                </a:solidFill>
                <a:latin typeface="Consolas" panose="020B0609020204030204" pitchFamily="49" charset="0"/>
                <a:cs typeface="Consolas" panose="020B0609020204030204" pitchFamily="49" charset="0"/>
              </a:rPr>
              <a:t>//</a:t>
            </a:r>
            <a:r>
              <a:rPr lang="en-US" sz="2400" dirty="0">
                <a:solidFill>
                  <a:srgbClr val="008000"/>
                </a:solidFill>
                <a:latin typeface="Consolas" panose="020B0609020204030204" pitchFamily="49" charset="0"/>
                <a:cs typeface="Consolas" panose="020B0609020204030204" pitchFamily="49" charset="0"/>
              </a:rPr>
              <a:t>define </a:t>
            </a:r>
            <a:r>
              <a:rPr lang="en-US" sz="2400" dirty="0" smtClean="0">
                <a:solidFill>
                  <a:srgbClr val="008000"/>
                </a:solidFill>
                <a:latin typeface="Consolas" panose="020B0609020204030204" pitchFamily="49" charset="0"/>
                <a:cs typeface="Consolas" panose="020B0609020204030204" pitchFamily="49" charset="0"/>
              </a:rPr>
              <a:t>Service</a:t>
            </a:r>
            <a:endParaRPr lang="en-US" sz="2400" dirty="0">
              <a:solidFill>
                <a:srgbClr val="008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service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personRepository</a:t>
            </a:r>
            <a:r>
              <a:rPr lang="en-US" sz="2400" dirty="0">
                <a:solidFill>
                  <a:srgbClr val="000000"/>
                </a:solidFill>
                <a:latin typeface="Consolas" panose="020B0609020204030204" pitchFamily="49" charset="0"/>
                <a:cs typeface="Consolas" panose="020B0609020204030204" pitchFamily="49" charset="0"/>
              </a:rPr>
              <a:t>"</a:t>
            </a:r>
            <a:endPar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["$http",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http</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get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http</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800000"/>
                </a:solidFill>
                <a:latin typeface="Consolas" panose="020B0609020204030204" pitchFamily="49" charset="0"/>
                <a:cs typeface="Consolas" panose="020B0609020204030204" pitchFamily="49" charset="0"/>
              </a:rPr>
              <a:t>	</a:t>
            </a:r>
            <a:r>
              <a:rPr lang="en-US" sz="2400" dirty="0" smtClean="0">
                <a:solidFill>
                  <a:srgbClr val="800000"/>
                </a:solidFill>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get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("data/</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Person.json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65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Service</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5" name="Rectangle 3"/>
          <p:cNvSpPr>
            <a:spLocks noChangeArrowheads="1"/>
          </p:cNvSpPr>
          <p:nvPr/>
        </p:nvSpPr>
        <p:spPr bwMode="auto">
          <a:xfrm>
            <a:off x="656505" y="1676400"/>
            <a:ext cx="7830990" cy="397031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//Use it in a Controller</a:t>
            </a:r>
          </a:p>
          <a:p>
            <a:pPr lvl="0" eaLnBrk="0" fontAlgn="base" hangingPunct="0">
              <a:spcBef>
                <a:spcPct val="0"/>
              </a:spcBef>
              <a:spcAft>
                <a:spcPct val="0"/>
              </a:spcAf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controller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PersonController</a:t>
            </a:r>
            <a:r>
              <a:rPr lang="en-US" sz="2400" dirty="0">
                <a:solidFill>
                  <a:srgbClr val="000000"/>
                </a:solidFill>
                <a:latin typeface="Consolas" panose="020B0609020204030204" pitchFamily="49" charset="0"/>
                <a:cs typeface="Consolas" panose="020B0609020204030204" pitchFamily="49" charset="0"/>
              </a:rPr>
              <a:t>"</a:t>
            </a:r>
            <a:endPar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personRepository</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repo</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ctrl</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repo</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get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success</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data</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ctrl</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data</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559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318811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Basics</a:t>
            </a:r>
            <a:endParaRPr lang="en-US" dirty="0"/>
          </a:p>
        </p:txBody>
      </p:sp>
      <p:sp>
        <p:nvSpPr>
          <p:cNvPr id="3" name="Content Placeholder 2"/>
          <p:cNvSpPr>
            <a:spLocks noGrp="1"/>
          </p:cNvSpPr>
          <p:nvPr>
            <p:ph idx="1"/>
          </p:nvPr>
        </p:nvSpPr>
        <p:spPr/>
        <p:txBody>
          <a:bodyPr/>
          <a:lstStyle/>
          <a:p>
            <a:r>
              <a:rPr lang="en-US" dirty="0"/>
              <a:t>What is SPA</a:t>
            </a:r>
          </a:p>
          <a:p>
            <a:r>
              <a:rPr lang="en-US" dirty="0"/>
              <a:t>Framework </a:t>
            </a:r>
            <a:r>
              <a:rPr lang="en-US" dirty="0" err="1"/>
              <a:t>vs</a:t>
            </a:r>
            <a:r>
              <a:rPr lang="en-US" dirty="0"/>
              <a:t> Library</a:t>
            </a:r>
          </a:p>
          <a:p>
            <a:r>
              <a:rPr lang="en-US" dirty="0"/>
              <a:t>Client Side/UI  MVC</a:t>
            </a:r>
          </a:p>
          <a:p>
            <a:r>
              <a:rPr lang="en-US" dirty="0"/>
              <a:t>What is </a:t>
            </a:r>
            <a:r>
              <a:rPr lang="en-US" dirty="0" err="1"/>
              <a:t>AngularJS</a:t>
            </a:r>
            <a:endParaRPr lang="en-US" dirty="0"/>
          </a:p>
          <a:p>
            <a:r>
              <a:rPr lang="en-US" dirty="0" err="1"/>
              <a:t>jQuery</a:t>
            </a:r>
            <a:r>
              <a:rPr lang="en-US" dirty="0"/>
              <a:t> </a:t>
            </a:r>
            <a:r>
              <a:rPr lang="en-US" dirty="0" err="1"/>
              <a:t>vs</a:t>
            </a:r>
            <a:r>
              <a:rPr lang="en-US" dirty="0"/>
              <a:t> </a:t>
            </a:r>
            <a:r>
              <a:rPr lang="en-US" dirty="0" err="1" smtClean="0"/>
              <a:t>AngularJS</a:t>
            </a:r>
            <a:endParaRPr lang="en-US" dirty="0" smtClean="0"/>
          </a:p>
          <a:p>
            <a:r>
              <a:rPr lang="en-US" dirty="0" smtClean="0"/>
              <a:t>Declarative </a:t>
            </a:r>
            <a:r>
              <a:rPr lang="en-US" dirty="0" err="1" smtClean="0"/>
              <a:t>vs</a:t>
            </a:r>
            <a:r>
              <a:rPr lang="en-US" dirty="0" smtClean="0"/>
              <a:t> Imperative </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1177196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Angular Basic Concepts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Two way Data Binding</a:t>
            </a:r>
          </a:p>
          <a:p>
            <a:r>
              <a:rPr lang="en-US" dirty="0"/>
              <a:t>Modules</a:t>
            </a:r>
          </a:p>
          <a:p>
            <a:r>
              <a:rPr lang="en-US" dirty="0"/>
              <a:t>Controllers</a:t>
            </a:r>
          </a:p>
          <a:p>
            <a:r>
              <a:rPr lang="en-US" dirty="0" smtClean="0"/>
              <a:t>Model</a:t>
            </a:r>
            <a:endParaRPr lang="en-US" dirty="0"/>
          </a:p>
          <a:p>
            <a:r>
              <a:rPr lang="en-US" dirty="0" smtClean="0"/>
              <a:t>Services</a:t>
            </a:r>
            <a:endParaRPr lang="en-US" dirty="0"/>
          </a:p>
          <a:p>
            <a:r>
              <a:rPr lang="en-US" dirty="0"/>
              <a:t>Scope</a:t>
            </a:r>
          </a:p>
          <a:p>
            <a:r>
              <a:rPr lang="en-US" dirty="0"/>
              <a:t>Directives</a:t>
            </a:r>
          </a:p>
          <a:p>
            <a:r>
              <a:rPr lang="en-US" dirty="0"/>
              <a:t>Filters</a:t>
            </a:r>
          </a:p>
          <a:p>
            <a:r>
              <a:rPr lang="en-US" dirty="0"/>
              <a:t>Expressions</a:t>
            </a:r>
          </a:p>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937355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Two Way </a:t>
            </a:r>
            <a:r>
              <a:rPr lang="en-US" sz="4000" dirty="0" err="1"/>
              <a:t>DataBinding</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grpSp>
        <p:nvGrpSpPr>
          <p:cNvPr id="5" name="Shape 452"/>
          <p:cNvGrpSpPr/>
          <p:nvPr/>
        </p:nvGrpSpPr>
        <p:grpSpPr>
          <a:xfrm>
            <a:off x="1676400" y="2057400"/>
            <a:ext cx="5425185" cy="1395160"/>
            <a:chOff x="2285798" y="1046370"/>
            <a:chExt cx="5425185" cy="1395160"/>
          </a:xfrm>
        </p:grpSpPr>
        <p:sp>
          <p:nvSpPr>
            <p:cNvPr id="6" name="Shape 453"/>
            <p:cNvSpPr/>
            <p:nvPr/>
          </p:nvSpPr>
          <p:spPr>
            <a:xfrm>
              <a:off x="4089775" y="1219487"/>
              <a:ext cx="1682999" cy="911399"/>
            </a:xfrm>
            <a:prstGeom prst="rightArrow">
              <a:avLst>
                <a:gd name="adj1" fmla="val 50000"/>
                <a:gd name="adj2" fmla="val 50000"/>
              </a:avLst>
            </a:prstGeom>
            <a:solidFill>
              <a:srgbClr val="BBD7F8"/>
            </a:solidFill>
            <a:ln w="19050" cap="flat">
              <a:solidFill>
                <a:srgbClr val="2388DB"/>
              </a:solidFill>
              <a:prstDash val="solid"/>
              <a:round/>
              <a:headEnd type="none" w="med" len="med"/>
              <a:tailEnd type="none" w="med" len="med"/>
            </a:ln>
          </p:spPr>
          <p:txBody>
            <a:bodyPr lIns="91425" tIns="91425" rIns="91425" bIns="91425" anchor="ctr" anchorCtr="0">
              <a:noAutofit/>
            </a:bodyPr>
            <a:lstStyle/>
            <a:p>
              <a:pPr lvl="0" algn="ctr" rtl="0">
                <a:buNone/>
              </a:pPr>
              <a:r>
                <a:rPr lang="en-US"/>
                <a:t>Drives</a:t>
              </a:r>
            </a:p>
          </p:txBody>
        </p:sp>
        <p:grpSp>
          <p:nvGrpSpPr>
            <p:cNvPr id="7" name="Shape 454"/>
            <p:cNvGrpSpPr/>
            <p:nvPr/>
          </p:nvGrpSpPr>
          <p:grpSpPr>
            <a:xfrm>
              <a:off x="6165112" y="1046370"/>
              <a:ext cx="1545871" cy="1395160"/>
              <a:chOff x="763225" y="2543825"/>
              <a:chExt cx="3063557" cy="2770925"/>
            </a:xfrm>
          </p:grpSpPr>
          <p:sp>
            <p:nvSpPr>
              <p:cNvPr id="31" name="Shape 455"/>
              <p:cNvSpPr/>
              <p:nvPr/>
            </p:nvSpPr>
            <p:spPr>
              <a:xfrm>
                <a:off x="1727625" y="2543825"/>
                <a:ext cx="1435199" cy="632400"/>
              </a:xfrm>
              <a:prstGeom prst="roundRect">
                <a:avLst>
                  <a:gd name="adj" fmla="val 16667"/>
                </a:avLst>
              </a:prstGeom>
              <a:solidFill>
                <a:srgbClr val="4387E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&lt;div&gt;</a:t>
                </a:r>
              </a:p>
            </p:txBody>
          </p:sp>
          <p:sp>
            <p:nvSpPr>
              <p:cNvPr id="32" name="Shape 456"/>
              <p:cNvSpPr/>
              <p:nvPr/>
            </p:nvSpPr>
            <p:spPr>
              <a:xfrm>
                <a:off x="763225" y="3486598"/>
                <a:ext cx="1646099" cy="632400"/>
              </a:xfrm>
              <a:prstGeom prst="roundRect">
                <a:avLst>
                  <a:gd name="adj" fmla="val 16667"/>
                </a:avLst>
              </a:prstGeom>
              <a:solidFill>
                <a:srgbClr val="03914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&lt;span&gt;</a:t>
                </a:r>
              </a:p>
            </p:txBody>
          </p:sp>
          <p:sp>
            <p:nvSpPr>
              <p:cNvPr id="33" name="Shape 457"/>
              <p:cNvSpPr/>
              <p:nvPr/>
            </p:nvSpPr>
            <p:spPr>
              <a:xfrm>
                <a:off x="2621982" y="3486598"/>
                <a:ext cx="1204800" cy="632400"/>
              </a:xfrm>
              <a:prstGeom prst="roundRect">
                <a:avLst>
                  <a:gd name="adj" fmla="val 16667"/>
                </a:avLst>
              </a:prstGeom>
              <a:solidFill>
                <a:srgbClr val="D63D30"/>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&lt;ul&gt;</a:t>
                </a:r>
              </a:p>
            </p:txBody>
          </p:sp>
          <p:sp>
            <p:nvSpPr>
              <p:cNvPr id="34" name="Shape 458"/>
              <p:cNvSpPr/>
              <p:nvPr/>
            </p:nvSpPr>
            <p:spPr>
              <a:xfrm>
                <a:off x="2201493" y="43775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rPr>
                  <a:t>&lt;li&gt;</a:t>
                </a:r>
              </a:p>
            </p:txBody>
          </p:sp>
          <p:sp>
            <p:nvSpPr>
              <p:cNvPr id="35" name="Shape 459"/>
              <p:cNvSpPr/>
              <p:nvPr/>
            </p:nvSpPr>
            <p:spPr>
              <a:xfrm>
                <a:off x="2373070" y="45299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rPr>
                  <a:t>&lt;li&gt;</a:t>
                </a:r>
              </a:p>
            </p:txBody>
          </p:sp>
          <p:sp>
            <p:nvSpPr>
              <p:cNvPr id="36" name="Shape 460"/>
              <p:cNvSpPr/>
              <p:nvPr/>
            </p:nvSpPr>
            <p:spPr>
              <a:xfrm>
                <a:off x="2544646" y="46823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&lt;li&gt;</a:t>
                </a:r>
              </a:p>
            </p:txBody>
          </p:sp>
          <p:cxnSp>
            <p:nvCxnSpPr>
              <p:cNvPr id="37" name="Shape 461"/>
              <p:cNvCxnSpPr>
                <a:stCxn id="31" idx="2"/>
                <a:endCxn id="32" idx="0"/>
              </p:cNvCxnSpPr>
              <p:nvPr/>
            </p:nvCxnSpPr>
            <p:spPr>
              <a:xfrm flipH="1">
                <a:off x="1586274" y="3176225"/>
                <a:ext cx="858950" cy="310373"/>
              </a:xfrm>
              <a:prstGeom prst="straightConnector1">
                <a:avLst/>
              </a:prstGeom>
              <a:noFill/>
              <a:ln w="19050" cap="flat">
                <a:solidFill>
                  <a:srgbClr val="000000"/>
                </a:solidFill>
                <a:prstDash val="solid"/>
                <a:round/>
                <a:headEnd type="none" w="lg" len="lg"/>
                <a:tailEnd type="triangle" w="lg" len="lg"/>
              </a:ln>
            </p:spPr>
          </p:cxnSp>
          <p:cxnSp>
            <p:nvCxnSpPr>
              <p:cNvPr id="38" name="Shape 462"/>
              <p:cNvCxnSpPr>
                <a:stCxn id="31" idx="2"/>
                <a:endCxn id="33" idx="0"/>
              </p:cNvCxnSpPr>
              <p:nvPr/>
            </p:nvCxnSpPr>
            <p:spPr>
              <a:xfrm>
                <a:off x="2445224" y="3176225"/>
                <a:ext cx="779157" cy="310373"/>
              </a:xfrm>
              <a:prstGeom prst="straightConnector1">
                <a:avLst/>
              </a:prstGeom>
              <a:noFill/>
              <a:ln w="19050" cap="flat">
                <a:solidFill>
                  <a:srgbClr val="000000"/>
                </a:solidFill>
                <a:prstDash val="solid"/>
                <a:round/>
                <a:headEnd type="none" w="lg" len="lg"/>
                <a:tailEnd type="triangle" w="lg" len="lg"/>
              </a:ln>
            </p:spPr>
          </p:cxnSp>
          <p:cxnSp>
            <p:nvCxnSpPr>
              <p:cNvPr id="39" name="Shape 463"/>
              <p:cNvCxnSpPr>
                <a:stCxn id="33" idx="2"/>
                <a:endCxn id="34" idx="0"/>
              </p:cNvCxnSpPr>
              <p:nvPr/>
            </p:nvCxnSpPr>
            <p:spPr>
              <a:xfrm flipH="1">
                <a:off x="2781543" y="4118998"/>
                <a:ext cx="442839" cy="258551"/>
              </a:xfrm>
              <a:prstGeom prst="straightConnector1">
                <a:avLst/>
              </a:prstGeom>
              <a:noFill/>
              <a:ln w="19050" cap="flat">
                <a:solidFill>
                  <a:srgbClr val="000000"/>
                </a:solidFill>
                <a:prstDash val="solid"/>
                <a:round/>
                <a:headEnd type="none" w="lg" len="lg"/>
                <a:tailEnd type="triangle" w="lg" len="lg"/>
              </a:ln>
            </p:spPr>
          </p:cxnSp>
          <p:cxnSp>
            <p:nvCxnSpPr>
              <p:cNvPr id="40" name="Shape 464"/>
              <p:cNvCxnSpPr>
                <a:stCxn id="33" idx="2"/>
                <a:endCxn id="35" idx="0"/>
              </p:cNvCxnSpPr>
              <p:nvPr/>
            </p:nvCxnSpPr>
            <p:spPr>
              <a:xfrm flipH="1">
                <a:off x="2953120" y="4118998"/>
                <a:ext cx="271262" cy="410951"/>
              </a:xfrm>
              <a:prstGeom prst="straightConnector1">
                <a:avLst/>
              </a:prstGeom>
              <a:noFill/>
              <a:ln w="19050" cap="flat">
                <a:solidFill>
                  <a:srgbClr val="000000"/>
                </a:solidFill>
                <a:prstDash val="solid"/>
                <a:round/>
                <a:headEnd type="none" w="lg" len="lg"/>
                <a:tailEnd type="triangle" w="lg" len="lg"/>
              </a:ln>
            </p:spPr>
          </p:cxnSp>
          <p:cxnSp>
            <p:nvCxnSpPr>
              <p:cNvPr id="41" name="Shape 465"/>
              <p:cNvCxnSpPr>
                <a:stCxn id="33" idx="2"/>
                <a:endCxn id="36" idx="0"/>
              </p:cNvCxnSpPr>
              <p:nvPr/>
            </p:nvCxnSpPr>
            <p:spPr>
              <a:xfrm flipH="1">
                <a:off x="3124696" y="4118998"/>
                <a:ext cx="99685" cy="563351"/>
              </a:xfrm>
              <a:prstGeom prst="straightConnector1">
                <a:avLst/>
              </a:prstGeom>
              <a:noFill/>
              <a:ln w="19050" cap="flat">
                <a:solidFill>
                  <a:srgbClr val="000000"/>
                </a:solidFill>
                <a:prstDash val="solid"/>
                <a:round/>
                <a:headEnd type="none" w="lg" len="lg"/>
                <a:tailEnd type="triangle" w="lg" len="lg"/>
              </a:ln>
            </p:spPr>
          </p:cxnSp>
        </p:grpSp>
        <p:grpSp>
          <p:nvGrpSpPr>
            <p:cNvPr id="8" name="Shape 466"/>
            <p:cNvGrpSpPr/>
            <p:nvPr/>
          </p:nvGrpSpPr>
          <p:grpSpPr>
            <a:xfrm>
              <a:off x="2285798" y="1213456"/>
              <a:ext cx="1411663" cy="923501"/>
              <a:chOff x="2315000" y="3404400"/>
              <a:chExt cx="2570400" cy="1684299"/>
            </a:xfrm>
          </p:grpSpPr>
          <p:sp>
            <p:nvSpPr>
              <p:cNvPr id="9" name="Shape 467"/>
              <p:cNvSpPr/>
              <p:nvPr/>
            </p:nvSpPr>
            <p:spPr>
              <a:xfrm>
                <a:off x="2315000" y="3676750"/>
                <a:ext cx="2570400" cy="1148699"/>
              </a:xfrm>
              <a:prstGeom prst="roundRect">
                <a:avLst>
                  <a:gd name="adj" fmla="val 16667"/>
                </a:avLst>
              </a:prstGeom>
              <a:solidFill>
                <a:srgbClr val="404040"/>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3000" b="1">
                    <a:solidFill>
                      <a:srgbClr val="FFFFFF"/>
                    </a:solidFill>
                  </a:rPr>
                  <a:t>Model</a:t>
                </a:r>
              </a:p>
            </p:txBody>
          </p:sp>
          <p:sp>
            <p:nvSpPr>
              <p:cNvPr id="10" name="Shape 468"/>
              <p:cNvSpPr/>
              <p:nvPr/>
            </p:nvSpPr>
            <p:spPr>
              <a:xfrm>
                <a:off x="24852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1" name="Shape 469"/>
              <p:cNvSpPr/>
              <p:nvPr/>
            </p:nvSpPr>
            <p:spPr>
              <a:xfrm>
                <a:off x="27138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2" name="Shape 470"/>
              <p:cNvSpPr/>
              <p:nvPr/>
            </p:nvSpPr>
            <p:spPr>
              <a:xfrm>
                <a:off x="29424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3" name="Shape 471"/>
              <p:cNvSpPr/>
              <p:nvPr/>
            </p:nvSpPr>
            <p:spPr>
              <a:xfrm>
                <a:off x="31710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4" name="Shape 472"/>
              <p:cNvSpPr/>
              <p:nvPr/>
            </p:nvSpPr>
            <p:spPr>
              <a:xfrm>
                <a:off x="33996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5" name="Shape 473"/>
              <p:cNvSpPr/>
              <p:nvPr/>
            </p:nvSpPr>
            <p:spPr>
              <a:xfrm>
                <a:off x="36282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6" name="Shape 474"/>
              <p:cNvSpPr/>
              <p:nvPr/>
            </p:nvSpPr>
            <p:spPr>
              <a:xfrm>
                <a:off x="38568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7" name="Shape 475"/>
              <p:cNvSpPr/>
              <p:nvPr/>
            </p:nvSpPr>
            <p:spPr>
              <a:xfrm>
                <a:off x="40854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8" name="Shape 476"/>
              <p:cNvSpPr/>
              <p:nvPr/>
            </p:nvSpPr>
            <p:spPr>
              <a:xfrm>
                <a:off x="43140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19" name="Shape 477"/>
              <p:cNvSpPr/>
              <p:nvPr/>
            </p:nvSpPr>
            <p:spPr>
              <a:xfrm>
                <a:off x="45426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grpSp>
            <p:nvGrpSpPr>
              <p:cNvPr id="20" name="Shape 478"/>
              <p:cNvGrpSpPr/>
              <p:nvPr/>
            </p:nvGrpSpPr>
            <p:grpSpPr>
              <a:xfrm>
                <a:off x="2494850" y="4714300"/>
                <a:ext cx="2210699" cy="374399"/>
                <a:chOff x="2637622" y="3556800"/>
                <a:chExt cx="2210699" cy="374399"/>
              </a:xfrm>
            </p:grpSpPr>
            <p:sp>
              <p:nvSpPr>
                <p:cNvPr id="21" name="Shape 479"/>
                <p:cNvSpPr/>
                <p:nvPr/>
              </p:nvSpPr>
              <p:spPr>
                <a:xfrm>
                  <a:off x="26376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2" name="Shape 480"/>
                <p:cNvSpPr/>
                <p:nvPr/>
              </p:nvSpPr>
              <p:spPr>
                <a:xfrm>
                  <a:off x="28662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3" name="Shape 481"/>
                <p:cNvSpPr/>
                <p:nvPr/>
              </p:nvSpPr>
              <p:spPr>
                <a:xfrm>
                  <a:off x="30948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4" name="Shape 482"/>
                <p:cNvSpPr/>
                <p:nvPr/>
              </p:nvSpPr>
              <p:spPr>
                <a:xfrm>
                  <a:off x="33234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5" name="Shape 483"/>
                <p:cNvSpPr/>
                <p:nvPr/>
              </p:nvSpPr>
              <p:spPr>
                <a:xfrm>
                  <a:off x="35520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6" name="Shape 484"/>
                <p:cNvSpPr/>
                <p:nvPr/>
              </p:nvSpPr>
              <p:spPr>
                <a:xfrm>
                  <a:off x="37806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7" name="Shape 485"/>
                <p:cNvSpPr/>
                <p:nvPr/>
              </p:nvSpPr>
              <p:spPr>
                <a:xfrm>
                  <a:off x="40092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8" name="Shape 486"/>
                <p:cNvSpPr/>
                <p:nvPr/>
              </p:nvSpPr>
              <p:spPr>
                <a:xfrm>
                  <a:off x="42378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29" name="Shape 487"/>
                <p:cNvSpPr/>
                <p:nvPr/>
              </p:nvSpPr>
              <p:spPr>
                <a:xfrm>
                  <a:off x="44664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30" name="Shape 488"/>
                <p:cNvSpPr/>
                <p:nvPr/>
              </p:nvSpPr>
              <p:spPr>
                <a:xfrm>
                  <a:off x="46950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grpSp>
        </p:grpSp>
      </p:grpSp>
      <p:grpSp>
        <p:nvGrpSpPr>
          <p:cNvPr id="42" name="Shape 489"/>
          <p:cNvGrpSpPr/>
          <p:nvPr/>
        </p:nvGrpSpPr>
        <p:grpSpPr>
          <a:xfrm>
            <a:off x="1676400" y="3780725"/>
            <a:ext cx="5425185" cy="1395160"/>
            <a:chOff x="2285798" y="2769695"/>
            <a:chExt cx="5425185" cy="1395160"/>
          </a:xfrm>
        </p:grpSpPr>
        <p:sp>
          <p:nvSpPr>
            <p:cNvPr id="43" name="Shape 490"/>
            <p:cNvSpPr/>
            <p:nvPr/>
          </p:nvSpPr>
          <p:spPr>
            <a:xfrm flipH="1">
              <a:off x="4089775" y="2942825"/>
              <a:ext cx="1682999" cy="911399"/>
            </a:xfrm>
            <a:prstGeom prst="rightArrow">
              <a:avLst>
                <a:gd name="adj1" fmla="val 50000"/>
                <a:gd name="adj2" fmla="val 50000"/>
              </a:avLst>
            </a:prstGeom>
            <a:solidFill>
              <a:srgbClr val="BBD7F8"/>
            </a:solidFill>
            <a:ln w="19050" cap="flat">
              <a:solidFill>
                <a:srgbClr val="2388DB"/>
              </a:solidFill>
              <a:prstDash val="solid"/>
              <a:round/>
              <a:headEnd type="none" w="med" len="med"/>
              <a:tailEnd type="none" w="med" len="med"/>
            </a:ln>
          </p:spPr>
          <p:txBody>
            <a:bodyPr lIns="91425" tIns="91425" rIns="91425" bIns="91425" anchor="ctr" anchorCtr="0">
              <a:noAutofit/>
            </a:bodyPr>
            <a:lstStyle/>
            <a:p>
              <a:pPr lvl="0" algn="ctr" rtl="0">
                <a:buNone/>
              </a:pPr>
              <a:r>
                <a:rPr lang="en-US"/>
                <a:t>Depends on</a:t>
              </a:r>
            </a:p>
          </p:txBody>
        </p:sp>
        <p:grpSp>
          <p:nvGrpSpPr>
            <p:cNvPr id="44" name="Shape 491"/>
            <p:cNvGrpSpPr/>
            <p:nvPr/>
          </p:nvGrpSpPr>
          <p:grpSpPr>
            <a:xfrm>
              <a:off x="6165112" y="2769695"/>
              <a:ext cx="1545871" cy="1395160"/>
              <a:chOff x="763225" y="2543825"/>
              <a:chExt cx="3063557" cy="2770925"/>
            </a:xfrm>
          </p:grpSpPr>
          <p:sp>
            <p:nvSpPr>
              <p:cNvPr id="68" name="Shape 492"/>
              <p:cNvSpPr/>
              <p:nvPr/>
            </p:nvSpPr>
            <p:spPr>
              <a:xfrm>
                <a:off x="1727625" y="2543825"/>
                <a:ext cx="1435199" cy="632400"/>
              </a:xfrm>
              <a:prstGeom prst="roundRect">
                <a:avLst>
                  <a:gd name="adj" fmla="val 16667"/>
                </a:avLst>
              </a:prstGeom>
              <a:solidFill>
                <a:srgbClr val="4387E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&lt;div&gt;</a:t>
                </a:r>
              </a:p>
            </p:txBody>
          </p:sp>
          <p:sp>
            <p:nvSpPr>
              <p:cNvPr id="69" name="Shape 493"/>
              <p:cNvSpPr/>
              <p:nvPr/>
            </p:nvSpPr>
            <p:spPr>
              <a:xfrm>
                <a:off x="763225" y="3486598"/>
                <a:ext cx="1646099" cy="632400"/>
              </a:xfrm>
              <a:prstGeom prst="roundRect">
                <a:avLst>
                  <a:gd name="adj" fmla="val 16667"/>
                </a:avLst>
              </a:prstGeom>
              <a:solidFill>
                <a:srgbClr val="03914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&lt;span&gt;</a:t>
                </a:r>
              </a:p>
            </p:txBody>
          </p:sp>
          <p:sp>
            <p:nvSpPr>
              <p:cNvPr id="70" name="Shape 494"/>
              <p:cNvSpPr/>
              <p:nvPr/>
            </p:nvSpPr>
            <p:spPr>
              <a:xfrm>
                <a:off x="2621982" y="3486598"/>
                <a:ext cx="1204800" cy="632400"/>
              </a:xfrm>
              <a:prstGeom prst="roundRect">
                <a:avLst>
                  <a:gd name="adj" fmla="val 16667"/>
                </a:avLst>
              </a:prstGeom>
              <a:solidFill>
                <a:srgbClr val="D63D30"/>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&lt;ul&gt;</a:t>
                </a:r>
              </a:p>
            </p:txBody>
          </p:sp>
          <p:sp>
            <p:nvSpPr>
              <p:cNvPr id="71" name="Shape 495"/>
              <p:cNvSpPr/>
              <p:nvPr/>
            </p:nvSpPr>
            <p:spPr>
              <a:xfrm>
                <a:off x="2201493" y="43775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rPr>
                  <a:t>&lt;li&gt;</a:t>
                </a:r>
              </a:p>
            </p:txBody>
          </p:sp>
          <p:sp>
            <p:nvSpPr>
              <p:cNvPr id="72" name="Shape 496"/>
              <p:cNvSpPr/>
              <p:nvPr/>
            </p:nvSpPr>
            <p:spPr>
              <a:xfrm>
                <a:off x="2373070" y="45299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rPr>
                  <a:t>&lt;li&gt;</a:t>
                </a:r>
              </a:p>
            </p:txBody>
          </p:sp>
          <p:sp>
            <p:nvSpPr>
              <p:cNvPr id="73" name="Shape 497"/>
              <p:cNvSpPr/>
              <p:nvPr/>
            </p:nvSpPr>
            <p:spPr>
              <a:xfrm>
                <a:off x="2544646" y="4682350"/>
                <a:ext cx="1160100" cy="632400"/>
              </a:xfrm>
              <a:prstGeom prst="roundRect">
                <a:avLst>
                  <a:gd name="adj" fmla="val 16667"/>
                </a:avLst>
              </a:prstGeom>
              <a:solidFill>
                <a:srgbClr val="F44A3F"/>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1100" b="1">
                    <a:solidFill>
                      <a:srgbClr val="FFFFFF"/>
                    </a:solidFill>
                    <a:latin typeface="Courier New"/>
                    <a:ea typeface="Courier New"/>
                    <a:cs typeface="Courier New"/>
                    <a:sym typeface="Courier New"/>
                  </a:rPr>
                  <a:t>&lt;li&gt;</a:t>
                </a:r>
              </a:p>
            </p:txBody>
          </p:sp>
          <p:cxnSp>
            <p:nvCxnSpPr>
              <p:cNvPr id="74" name="Shape 498"/>
              <p:cNvCxnSpPr>
                <a:stCxn id="68" idx="2"/>
                <a:endCxn id="69" idx="0"/>
              </p:cNvCxnSpPr>
              <p:nvPr/>
            </p:nvCxnSpPr>
            <p:spPr>
              <a:xfrm flipH="1">
                <a:off x="1586274" y="3176225"/>
                <a:ext cx="858950" cy="310373"/>
              </a:xfrm>
              <a:prstGeom prst="straightConnector1">
                <a:avLst/>
              </a:prstGeom>
              <a:noFill/>
              <a:ln w="19050" cap="flat">
                <a:solidFill>
                  <a:srgbClr val="000000"/>
                </a:solidFill>
                <a:prstDash val="solid"/>
                <a:round/>
                <a:headEnd type="none" w="lg" len="lg"/>
                <a:tailEnd type="triangle" w="lg" len="lg"/>
              </a:ln>
            </p:spPr>
          </p:cxnSp>
          <p:cxnSp>
            <p:nvCxnSpPr>
              <p:cNvPr id="75" name="Shape 499"/>
              <p:cNvCxnSpPr>
                <a:stCxn id="68" idx="2"/>
                <a:endCxn id="70" idx="0"/>
              </p:cNvCxnSpPr>
              <p:nvPr/>
            </p:nvCxnSpPr>
            <p:spPr>
              <a:xfrm>
                <a:off x="2445224" y="3176225"/>
                <a:ext cx="779157" cy="310373"/>
              </a:xfrm>
              <a:prstGeom prst="straightConnector1">
                <a:avLst/>
              </a:prstGeom>
              <a:noFill/>
              <a:ln w="19050" cap="flat">
                <a:solidFill>
                  <a:srgbClr val="000000"/>
                </a:solidFill>
                <a:prstDash val="solid"/>
                <a:round/>
                <a:headEnd type="none" w="lg" len="lg"/>
                <a:tailEnd type="triangle" w="lg" len="lg"/>
              </a:ln>
            </p:spPr>
          </p:cxnSp>
          <p:cxnSp>
            <p:nvCxnSpPr>
              <p:cNvPr id="76" name="Shape 500"/>
              <p:cNvCxnSpPr>
                <a:stCxn id="70" idx="2"/>
                <a:endCxn id="71" idx="0"/>
              </p:cNvCxnSpPr>
              <p:nvPr/>
            </p:nvCxnSpPr>
            <p:spPr>
              <a:xfrm flipH="1">
                <a:off x="2781543" y="4118998"/>
                <a:ext cx="442839" cy="258551"/>
              </a:xfrm>
              <a:prstGeom prst="straightConnector1">
                <a:avLst/>
              </a:prstGeom>
              <a:noFill/>
              <a:ln w="19050" cap="flat">
                <a:solidFill>
                  <a:srgbClr val="000000"/>
                </a:solidFill>
                <a:prstDash val="solid"/>
                <a:round/>
                <a:headEnd type="none" w="lg" len="lg"/>
                <a:tailEnd type="triangle" w="lg" len="lg"/>
              </a:ln>
            </p:spPr>
          </p:cxnSp>
          <p:cxnSp>
            <p:nvCxnSpPr>
              <p:cNvPr id="77" name="Shape 501"/>
              <p:cNvCxnSpPr>
                <a:stCxn id="70" idx="2"/>
                <a:endCxn id="72" idx="0"/>
              </p:cNvCxnSpPr>
              <p:nvPr/>
            </p:nvCxnSpPr>
            <p:spPr>
              <a:xfrm flipH="1">
                <a:off x="2953120" y="4118998"/>
                <a:ext cx="271262" cy="410951"/>
              </a:xfrm>
              <a:prstGeom prst="straightConnector1">
                <a:avLst/>
              </a:prstGeom>
              <a:noFill/>
              <a:ln w="19050" cap="flat">
                <a:solidFill>
                  <a:srgbClr val="000000"/>
                </a:solidFill>
                <a:prstDash val="solid"/>
                <a:round/>
                <a:headEnd type="none" w="lg" len="lg"/>
                <a:tailEnd type="triangle" w="lg" len="lg"/>
              </a:ln>
            </p:spPr>
          </p:cxnSp>
          <p:cxnSp>
            <p:nvCxnSpPr>
              <p:cNvPr id="78" name="Shape 502"/>
              <p:cNvCxnSpPr>
                <a:stCxn id="70" idx="2"/>
                <a:endCxn id="73" idx="0"/>
              </p:cNvCxnSpPr>
              <p:nvPr/>
            </p:nvCxnSpPr>
            <p:spPr>
              <a:xfrm flipH="1">
                <a:off x="3124696" y="4118998"/>
                <a:ext cx="99685" cy="563351"/>
              </a:xfrm>
              <a:prstGeom prst="straightConnector1">
                <a:avLst/>
              </a:prstGeom>
              <a:noFill/>
              <a:ln w="19050" cap="flat">
                <a:solidFill>
                  <a:srgbClr val="000000"/>
                </a:solidFill>
                <a:prstDash val="solid"/>
                <a:round/>
                <a:headEnd type="none" w="lg" len="lg"/>
                <a:tailEnd type="triangle" w="lg" len="lg"/>
              </a:ln>
            </p:spPr>
          </p:cxnSp>
        </p:grpSp>
        <p:grpSp>
          <p:nvGrpSpPr>
            <p:cNvPr id="45" name="Shape 503"/>
            <p:cNvGrpSpPr/>
            <p:nvPr/>
          </p:nvGrpSpPr>
          <p:grpSpPr>
            <a:xfrm>
              <a:off x="2285798" y="2936781"/>
              <a:ext cx="1411663" cy="923501"/>
              <a:chOff x="2315000" y="3404400"/>
              <a:chExt cx="2570400" cy="1684299"/>
            </a:xfrm>
          </p:grpSpPr>
          <p:sp>
            <p:nvSpPr>
              <p:cNvPr id="46" name="Shape 504"/>
              <p:cNvSpPr/>
              <p:nvPr/>
            </p:nvSpPr>
            <p:spPr>
              <a:xfrm>
                <a:off x="2315000" y="3676750"/>
                <a:ext cx="2570400" cy="1148699"/>
              </a:xfrm>
              <a:prstGeom prst="roundRect">
                <a:avLst>
                  <a:gd name="adj" fmla="val 16667"/>
                </a:avLst>
              </a:prstGeom>
              <a:solidFill>
                <a:srgbClr val="404040"/>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buNone/>
                </a:pPr>
                <a:r>
                  <a:rPr lang="en-US" sz="3000" b="1">
                    <a:solidFill>
                      <a:srgbClr val="FFFFFF"/>
                    </a:solidFill>
                  </a:rPr>
                  <a:t>Model</a:t>
                </a:r>
              </a:p>
            </p:txBody>
          </p:sp>
          <p:sp>
            <p:nvSpPr>
              <p:cNvPr id="47" name="Shape 505"/>
              <p:cNvSpPr/>
              <p:nvPr/>
            </p:nvSpPr>
            <p:spPr>
              <a:xfrm>
                <a:off x="24852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48" name="Shape 506"/>
              <p:cNvSpPr/>
              <p:nvPr/>
            </p:nvSpPr>
            <p:spPr>
              <a:xfrm>
                <a:off x="27138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49" name="Shape 507"/>
              <p:cNvSpPr/>
              <p:nvPr/>
            </p:nvSpPr>
            <p:spPr>
              <a:xfrm>
                <a:off x="29424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0" name="Shape 508"/>
              <p:cNvSpPr/>
              <p:nvPr/>
            </p:nvSpPr>
            <p:spPr>
              <a:xfrm>
                <a:off x="3171022"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1" name="Shape 509"/>
              <p:cNvSpPr/>
              <p:nvPr/>
            </p:nvSpPr>
            <p:spPr>
              <a:xfrm>
                <a:off x="33996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2" name="Shape 510"/>
              <p:cNvSpPr/>
              <p:nvPr/>
            </p:nvSpPr>
            <p:spPr>
              <a:xfrm>
                <a:off x="36282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3" name="Shape 511"/>
              <p:cNvSpPr/>
              <p:nvPr/>
            </p:nvSpPr>
            <p:spPr>
              <a:xfrm>
                <a:off x="38568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4" name="Shape 512"/>
              <p:cNvSpPr/>
              <p:nvPr/>
            </p:nvSpPr>
            <p:spPr>
              <a:xfrm>
                <a:off x="40854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5" name="Shape 513"/>
              <p:cNvSpPr/>
              <p:nvPr/>
            </p:nvSpPr>
            <p:spPr>
              <a:xfrm>
                <a:off x="43140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6" name="Shape 514"/>
              <p:cNvSpPr/>
              <p:nvPr/>
            </p:nvSpPr>
            <p:spPr>
              <a:xfrm>
                <a:off x="4542621" y="34044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grpSp>
            <p:nvGrpSpPr>
              <p:cNvPr id="57" name="Shape 515"/>
              <p:cNvGrpSpPr/>
              <p:nvPr/>
            </p:nvGrpSpPr>
            <p:grpSpPr>
              <a:xfrm>
                <a:off x="2494850" y="4714300"/>
                <a:ext cx="2210699" cy="374399"/>
                <a:chOff x="2637622" y="3556800"/>
                <a:chExt cx="2210699" cy="374399"/>
              </a:xfrm>
            </p:grpSpPr>
            <p:sp>
              <p:nvSpPr>
                <p:cNvPr id="58" name="Shape 516"/>
                <p:cNvSpPr/>
                <p:nvPr/>
              </p:nvSpPr>
              <p:spPr>
                <a:xfrm>
                  <a:off x="26376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59" name="Shape 517"/>
                <p:cNvSpPr/>
                <p:nvPr/>
              </p:nvSpPr>
              <p:spPr>
                <a:xfrm>
                  <a:off x="28662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0" name="Shape 518"/>
                <p:cNvSpPr/>
                <p:nvPr/>
              </p:nvSpPr>
              <p:spPr>
                <a:xfrm>
                  <a:off x="3094822"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1" name="Shape 519"/>
                <p:cNvSpPr/>
                <p:nvPr/>
              </p:nvSpPr>
              <p:spPr>
                <a:xfrm>
                  <a:off x="33234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2" name="Shape 520"/>
                <p:cNvSpPr/>
                <p:nvPr/>
              </p:nvSpPr>
              <p:spPr>
                <a:xfrm>
                  <a:off x="35520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3" name="Shape 521"/>
                <p:cNvSpPr/>
                <p:nvPr/>
              </p:nvSpPr>
              <p:spPr>
                <a:xfrm>
                  <a:off x="37806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4" name="Shape 522"/>
                <p:cNvSpPr/>
                <p:nvPr/>
              </p:nvSpPr>
              <p:spPr>
                <a:xfrm>
                  <a:off x="40092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5" name="Shape 523"/>
                <p:cNvSpPr/>
                <p:nvPr/>
              </p:nvSpPr>
              <p:spPr>
                <a:xfrm>
                  <a:off x="42378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6" name="Shape 524"/>
                <p:cNvSpPr/>
                <p:nvPr/>
              </p:nvSpPr>
              <p:spPr>
                <a:xfrm>
                  <a:off x="44664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7" name="Shape 525"/>
                <p:cNvSpPr/>
                <p:nvPr/>
              </p:nvSpPr>
              <p:spPr>
                <a:xfrm>
                  <a:off x="4695021" y="3556800"/>
                  <a:ext cx="153300" cy="374399"/>
                </a:xfrm>
                <a:prstGeom prst="roundRect">
                  <a:avLst>
                    <a:gd name="adj" fmla="val 16667"/>
                  </a:avLst>
                </a:prstGeom>
                <a:solidFill>
                  <a:srgbClr val="CCCC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a:p>
              </p:txBody>
            </p:sp>
          </p:grpSp>
        </p:grpSp>
      </p:grpSp>
    </p:spTree>
    <p:extLst>
      <p:ext uri="{BB962C8B-B14F-4D97-AF65-F5344CB8AC3E}">
        <p14:creationId xmlns:p14="http://schemas.microsoft.com/office/powerpoint/2010/main" val="22325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Angular</a:t>
            </a:r>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8" name="Rectangle 3"/>
          <p:cNvSpPr>
            <a:spLocks noChangeArrowheads="1"/>
          </p:cNvSpPr>
          <p:nvPr/>
        </p:nvSpPr>
        <p:spPr bwMode="auto">
          <a:xfrm>
            <a:off x="316668" y="1732797"/>
            <a:ext cx="8510663" cy="452431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doctype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html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lang</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-app</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meta</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charset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"utf-8"</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title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Intro To </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AngularJS</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title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script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src</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"lib/angular/angular.js"</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script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head</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ng-init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"name = 'John'"</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sz="2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name</a:t>
            </a:r>
            <a:r>
              <a:rPr kumimoji="0" lang="en-US" sz="2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nametxt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html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3952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The Parent Container/Namespace</a:t>
            </a:r>
          </a:p>
          <a:p>
            <a:r>
              <a:rPr lang="en-US" dirty="0" smtClean="0"/>
              <a:t>Declaratively bootstrapping </a:t>
            </a:r>
          </a:p>
          <a:p>
            <a:r>
              <a:rPr lang="en-US" dirty="0" err="1" smtClean="0"/>
              <a:t>ng</a:t>
            </a:r>
            <a:r>
              <a:rPr lang="en-US" dirty="0" smtClean="0"/>
              <a:t>-app</a:t>
            </a:r>
          </a:p>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6" name="Rectangle 5"/>
          <p:cNvSpPr>
            <a:spLocks noChangeArrowheads="1"/>
          </p:cNvSpPr>
          <p:nvPr/>
        </p:nvSpPr>
        <p:spPr bwMode="auto">
          <a:xfrm>
            <a:off x="685800" y="3769671"/>
            <a:ext cx="7924800" cy="46166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html</a:t>
            </a:r>
            <a:r>
              <a:rPr lang="en-US" sz="2400" dirty="0">
                <a:solidFill>
                  <a:srgbClr val="000000"/>
                </a:solidFill>
                <a:latin typeface="Consolas" panose="020B0609020204030204" pitchFamily="49" charset="0"/>
                <a:cs typeface="Consolas" panose="020B0609020204030204" pitchFamily="49" charset="0"/>
              </a:rPr>
              <a:t> </a:t>
            </a:r>
            <a:r>
              <a:rPr lang="en-US" sz="2400" dirty="0" err="1">
                <a:solidFill>
                  <a:srgbClr val="A65300"/>
                </a:solidFill>
                <a:latin typeface="Consolas" panose="020B0609020204030204" pitchFamily="49" charset="0"/>
                <a:cs typeface="Consolas" panose="020B0609020204030204" pitchFamily="49" charset="0"/>
              </a:rPr>
              <a:t>lang</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80"/>
                </a:solidFill>
                <a:latin typeface="Consolas" panose="020B0609020204030204" pitchFamily="49" charset="0"/>
                <a:cs typeface="Consolas" panose="020B0609020204030204" pitchFamily="49" charset="0"/>
              </a:rPr>
              <a:t>"en"</a:t>
            </a:r>
            <a:r>
              <a:rPr lang="en-US" sz="2400" dirty="0">
                <a:solidFill>
                  <a:srgbClr val="000000"/>
                </a:solidFill>
                <a:latin typeface="Consolas" panose="020B0609020204030204" pitchFamily="49" charset="0"/>
                <a:cs typeface="Consolas" panose="020B0609020204030204" pitchFamily="49" charset="0"/>
              </a:rPr>
              <a:t> </a:t>
            </a:r>
            <a:r>
              <a:rPr lang="en-US" sz="2400" dirty="0" err="1">
                <a:solidFill>
                  <a:srgbClr val="A65300"/>
                </a:solidFill>
                <a:latin typeface="Consolas" panose="020B0609020204030204" pitchFamily="49" charset="0"/>
                <a:cs typeface="Consolas" panose="020B0609020204030204" pitchFamily="49" charset="0"/>
              </a:rPr>
              <a:t>ng</a:t>
            </a:r>
            <a:r>
              <a:rPr lang="en-US" sz="2400" dirty="0">
                <a:solidFill>
                  <a:srgbClr val="A65300"/>
                </a:solidFill>
                <a:latin typeface="Consolas" panose="020B0609020204030204" pitchFamily="49" charset="0"/>
                <a:cs typeface="Consolas" panose="020B0609020204030204" pitchFamily="49" charset="0"/>
              </a:rPr>
              <a:t>-app</a:t>
            </a:r>
            <a:r>
              <a:rPr lang="en-US" sz="2400" dirty="0">
                <a:solidFill>
                  <a:srgbClr val="000080"/>
                </a:solidFill>
                <a:latin typeface="Consolas" panose="020B0609020204030204" pitchFamily="49" charset="0"/>
                <a:cs typeface="Consolas" panose="020B0609020204030204" pitchFamily="49" charset="0"/>
              </a:rPr>
              <a:t>="</a:t>
            </a:r>
            <a:r>
              <a:rPr lang="en-US" sz="2400" dirty="0" err="1">
                <a:solidFill>
                  <a:srgbClr val="000080"/>
                </a:solidFill>
                <a:latin typeface="Consolas" panose="020B0609020204030204" pitchFamily="49" charset="0"/>
                <a:cs typeface="Consolas" panose="020B0609020204030204" pitchFamily="49" charset="0"/>
              </a:rPr>
              <a:t>myApp</a:t>
            </a:r>
            <a:r>
              <a:rPr lang="en-US" sz="2400" dirty="0" smtClean="0">
                <a:solidFill>
                  <a:srgbClr val="000080"/>
                </a:solidFill>
                <a:latin typeface="Consolas" panose="020B0609020204030204" pitchFamily="49" charset="0"/>
                <a:cs typeface="Consolas" panose="020B0609020204030204" pitchFamily="49" charset="0"/>
              </a:rPr>
              <a:t>"&gt;</a:t>
            </a:r>
            <a:endPar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p:txBody>
      </p:sp>
      <p:sp>
        <p:nvSpPr>
          <p:cNvPr id="8" name="Rectangle 1"/>
          <p:cNvSpPr>
            <a:spLocks noChangeArrowheads="1"/>
          </p:cNvSpPr>
          <p:nvPr/>
        </p:nvSpPr>
        <p:spPr bwMode="auto">
          <a:xfrm>
            <a:off x="685800" y="4758452"/>
            <a:ext cx="8043834" cy="46166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angular</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module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myApp</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1214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Defined within a Module</a:t>
            </a:r>
          </a:p>
          <a:p>
            <a:r>
              <a:rPr lang="en-US" dirty="0" smtClean="0"/>
              <a:t>Plain </a:t>
            </a:r>
            <a:r>
              <a:rPr lang="en-US" dirty="0" err="1" smtClean="0"/>
              <a:t>Javascript</a:t>
            </a:r>
            <a:r>
              <a:rPr lang="en-US" dirty="0" smtClean="0"/>
              <a:t> functions</a:t>
            </a:r>
          </a:p>
          <a:p>
            <a:r>
              <a:rPr lang="en-US" dirty="0" smtClean="0"/>
              <a:t>Populating the Model</a:t>
            </a:r>
          </a:p>
          <a:p>
            <a:r>
              <a:rPr lang="en-US" dirty="0" err="1"/>
              <a:t>ng</a:t>
            </a:r>
            <a:r>
              <a:rPr lang="en-US" dirty="0"/>
              <a:t>-controller</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1808417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t>
            </a:r>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
        <p:nvSpPr>
          <p:cNvPr id="5" name="Rectangle 1"/>
          <p:cNvSpPr>
            <a:spLocks noChangeArrowheads="1"/>
          </p:cNvSpPr>
          <p:nvPr/>
        </p:nvSpPr>
        <p:spPr bwMode="auto">
          <a:xfrm>
            <a:off x="76200" y="1752600"/>
            <a:ext cx="8991600" cy="156966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-controller</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lang="en-US" sz="2400" dirty="0" smtClean="0">
                <a:solidFill>
                  <a:srgbClr val="000080"/>
                </a:solidFill>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PersonController</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as person"</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sz="2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80"/>
                </a:solidFill>
                <a:effectLst/>
                <a:latin typeface="Consolas" panose="020B0609020204030204" pitchFamily="49" charset="0"/>
                <a:cs typeface="Consolas" panose="020B0609020204030204" pitchFamily="49" charset="0"/>
              </a:rPr>
              <a:t>person.name</a:t>
            </a:r>
            <a:r>
              <a:rPr kumimoji="0" lang="en-US" sz="2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input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A65300"/>
                </a:solidFill>
                <a:effectLst/>
                <a:latin typeface="Consolas" panose="020B0609020204030204" pitchFamily="49" charset="0"/>
                <a:cs typeface="Consolas" panose="020B0609020204030204" pitchFamily="49" charset="0"/>
              </a:rPr>
              <a:t>ng</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-model</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"person.name"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A653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nametxt</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body</a:t>
            </a:r>
            <a:r>
              <a:rPr kumimoji="0" 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04800" y="4026554"/>
            <a:ext cx="8763000"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//define Controller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myAppModule</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controller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PersonController</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function</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2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name</a:t>
            </a: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"John";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2927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dirty="0" smtClean="0"/>
              <a:t>Business Specific</a:t>
            </a:r>
            <a:endParaRPr lang="en-US" dirty="0"/>
          </a:p>
          <a:p>
            <a:r>
              <a:rPr lang="en-US" dirty="0" smtClean="0"/>
              <a:t>Plain </a:t>
            </a:r>
            <a:r>
              <a:rPr lang="en-US" dirty="0" err="1" smtClean="0"/>
              <a:t>javascript</a:t>
            </a:r>
            <a:r>
              <a:rPr lang="en-US" dirty="0" smtClean="0"/>
              <a:t> Object</a:t>
            </a:r>
          </a:p>
          <a:p>
            <a:r>
              <a:rPr lang="en-US" dirty="0" smtClean="0"/>
              <a:t>Populated by Controller</a:t>
            </a:r>
          </a:p>
          <a:p>
            <a:r>
              <a:rPr lang="en-US" dirty="0" smtClean="0"/>
              <a:t>Rendered by View</a:t>
            </a:r>
          </a:p>
          <a:p>
            <a:endParaRPr lang="en-US" dirty="0" smtClean="0"/>
          </a:p>
          <a:p>
            <a:endParaRPr lang="en-US" dirty="0"/>
          </a:p>
        </p:txBody>
      </p:sp>
      <p:sp>
        <p:nvSpPr>
          <p:cNvPr id="4" name="Footer Placeholder 3"/>
          <p:cNvSpPr>
            <a:spLocks noGrp="1"/>
          </p:cNvSpPr>
          <p:nvPr>
            <p:ph type="ftr" sz="quarter" idx="11"/>
          </p:nvPr>
        </p:nvSpPr>
        <p:spPr/>
        <p:txBody>
          <a:bodyPr/>
          <a:lstStyle/>
          <a:p>
            <a:r>
              <a:rPr lang="en-IE" smtClean="0"/>
              <a:t>© Target Integration Ltd</a:t>
            </a:r>
            <a:endParaRPr lang="en-IE"/>
          </a:p>
        </p:txBody>
      </p:sp>
    </p:spTree>
    <p:extLst>
      <p:ext uri="{BB962C8B-B14F-4D97-AF65-F5344CB8AC3E}">
        <p14:creationId xmlns:p14="http://schemas.microsoft.com/office/powerpoint/2010/main" val="2578822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Latest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932A5F06-9D2F-412D-8365-2949CBB8E745}" vid="{4F0DD230-F479-4570-8190-053D8DC922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Latest PPT Template</Template>
  <TotalTime>256</TotalTime>
  <Words>529</Words>
  <Application>Microsoft Office PowerPoint</Application>
  <PresentationFormat>On-screen Show (4:3)</PresentationFormat>
  <Paragraphs>169</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Consolas</vt:lpstr>
      <vt:lpstr>Courier New</vt:lpstr>
      <vt:lpstr>Open Sans</vt:lpstr>
      <vt:lpstr>Trebuchet MS</vt:lpstr>
      <vt:lpstr>Wingdings</vt:lpstr>
      <vt:lpstr>Latest PPT Template</vt:lpstr>
      <vt:lpstr>Introduction To AngularJS</vt:lpstr>
      <vt:lpstr>Basics</vt:lpstr>
      <vt:lpstr>Angular Basic Concepts</vt:lpstr>
      <vt:lpstr>Two Way DataBinding</vt:lpstr>
      <vt:lpstr>Using Angular</vt:lpstr>
      <vt:lpstr>Modules</vt:lpstr>
      <vt:lpstr>Controllers</vt:lpstr>
      <vt:lpstr>Controllers </vt:lpstr>
      <vt:lpstr>Model</vt:lpstr>
      <vt:lpstr>Complete MVC</vt:lpstr>
      <vt:lpstr>Model-View-Controller</vt:lpstr>
      <vt:lpstr>Services</vt:lpstr>
      <vt:lpstr>Define a Service</vt:lpstr>
      <vt:lpstr>Using a Service</vt:lpstr>
      <vt:lpstr>PowerPoint Presentation</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AngularJS</dc:title>
  <dc:creator>Thakral, Mohit</dc:creator>
  <cp:lastModifiedBy>Thakral, Mohit</cp:lastModifiedBy>
  <cp:revision>22</cp:revision>
  <dcterms:created xsi:type="dcterms:W3CDTF">2013-11-28T07:24:19Z</dcterms:created>
  <dcterms:modified xsi:type="dcterms:W3CDTF">2013-11-28T11:40:28Z</dcterms:modified>
</cp:coreProperties>
</file>