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merlin.com/" TargetMode="External"/><Relationship Id="rId2" Type="http://schemas.openxmlformats.org/officeDocument/2006/relationships/hyperlink" Target="http://www.targetintegratio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03867"/>
          </a:xfrm>
        </p:spPr>
        <p:txBody>
          <a:bodyPr>
            <a:normAutofit/>
          </a:bodyPr>
          <a:lstStyle/>
          <a:p>
            <a:r>
              <a:rPr lang="en-US" dirty="0" smtClean="0"/>
              <a:t>Mohit Thakral</a:t>
            </a:r>
          </a:p>
          <a:p>
            <a:r>
              <a:rPr lang="en-US" dirty="0">
                <a:hlinkClick r:id="rId2"/>
              </a:rPr>
              <a:t>www.targetintegration.com</a:t>
            </a:r>
            <a:endParaRPr lang="en-US" dirty="0"/>
          </a:p>
          <a:p>
            <a:r>
              <a:rPr lang="en-US" dirty="0" smtClean="0">
                <a:hlinkClick r:id="rId3"/>
              </a:rPr>
              <a:t>www.codemerlin.com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codemerlin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5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Basics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5300"/>
            <a:ext cx="8596668" cy="4276062"/>
          </a:xfrm>
        </p:spPr>
        <p:txBody>
          <a:bodyPr/>
          <a:lstStyle/>
          <a:p>
            <a:r>
              <a:rPr lang="en-US" sz="2800" dirty="0"/>
              <a:t>What is SPA</a:t>
            </a:r>
            <a:endParaRPr lang="en-US" sz="2800" dirty="0" smtClean="0"/>
          </a:p>
          <a:p>
            <a:r>
              <a:rPr lang="en-US" sz="2800" dirty="0" smtClean="0"/>
              <a:t>Framework </a:t>
            </a:r>
            <a:r>
              <a:rPr lang="en-US" sz="2800" dirty="0" err="1" smtClean="0"/>
              <a:t>vs</a:t>
            </a:r>
            <a:r>
              <a:rPr lang="en-US" sz="2800" dirty="0" smtClean="0"/>
              <a:t> Library</a:t>
            </a:r>
          </a:p>
          <a:p>
            <a:r>
              <a:rPr lang="en-US" sz="2800" dirty="0" smtClean="0"/>
              <a:t>Client Side/UI  MVC</a:t>
            </a:r>
          </a:p>
          <a:p>
            <a:r>
              <a:rPr lang="en-US" sz="2800" dirty="0" smtClean="0"/>
              <a:t>What is </a:t>
            </a:r>
            <a:r>
              <a:rPr lang="en-US" sz="2800" dirty="0" err="1" smtClean="0"/>
              <a:t>AngularJS</a:t>
            </a:r>
            <a:endParaRPr lang="en-US" sz="2800" dirty="0" smtClean="0"/>
          </a:p>
          <a:p>
            <a:r>
              <a:rPr lang="en-US" sz="2800" dirty="0" err="1" smtClean="0"/>
              <a:t>jQuery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AngularJS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67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Introduction to AngularJS</vt:lpstr>
      <vt:lpstr>Basics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AngularJS</dc:title>
  <dc:creator>Thakral, Mohit</dc:creator>
  <cp:lastModifiedBy>Thakral, Mohit</cp:lastModifiedBy>
  <cp:revision>3</cp:revision>
  <dcterms:created xsi:type="dcterms:W3CDTF">2013-11-28T03:32:21Z</dcterms:created>
  <dcterms:modified xsi:type="dcterms:W3CDTF">2013-11-28T03:52:02Z</dcterms:modified>
</cp:coreProperties>
</file>