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3" ContentType="audi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3" r:id="rId2"/>
    <p:sldId id="441" r:id="rId3"/>
    <p:sldId id="501" r:id="rId4"/>
    <p:sldId id="504" r:id="rId5"/>
    <p:sldId id="505" r:id="rId6"/>
    <p:sldId id="506" r:id="rId7"/>
    <p:sldId id="4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37" autoAdjust="0"/>
  </p:normalViewPr>
  <p:slideViewPr>
    <p:cSldViewPr snapToGrid="0">
      <p:cViewPr>
        <p:scale>
          <a:sx n="81" d="100"/>
          <a:sy n="81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view this presentation, first, turn up your volume and second,</a:t>
            </a:r>
            <a:r>
              <a:rPr lang="en-US" baseline="0" dirty="0" smtClean="0"/>
              <a:t> launch the self-running slide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view this presentation, first, turn up your volume and second,</a:t>
            </a:r>
            <a:r>
              <a:rPr lang="en-US" baseline="0" dirty="0" smtClean="0"/>
              <a:t> launch the self-running slide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Presentations are a powerful communication medium.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6.jpe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jpeg"/><Relationship Id="rId10" Type="http://schemas.openxmlformats.org/officeDocument/2006/relationships/image" Target="../media/image21.jpeg"/><Relationship Id="rId11" Type="http://schemas.openxmlformats.org/officeDocument/2006/relationships/image" Target="../media/image2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8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284654" y="2410420"/>
            <a:ext cx="4391934" cy="344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ea typeface="Arial" charset="0"/>
                <a:cs typeface="Arial" pitchFamily="34" charset="0"/>
              </a:rPr>
              <a:t>W</a:t>
            </a:r>
            <a:r>
              <a:rPr lang="en-US" sz="2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ea typeface="Arial" charset="0"/>
                <a:cs typeface="Arial" pitchFamily="34" charset="0"/>
              </a:rPr>
              <a:t>e bring you… </a:t>
            </a:r>
            <a:endParaRPr lang="en-US" sz="36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pitchFamily="34" charset="0"/>
              <a:ea typeface="Arial" charset="0"/>
              <a:cs typeface="Arial" pitchFamily="34" charset="0"/>
            </a:endParaRPr>
          </a:p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Arial" charset="0"/>
                <a:cs typeface="Arial" pitchFamily="34" charset="0"/>
              </a:rPr>
              <a:t>THE APP THAT ALLOWS YOU TO CARE FOR YOUR LOVED ONES EVEN IF YOU’RE NOT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Arial" charset="0"/>
                <a:cs typeface="Arial" pitchFamily="34" charset="0"/>
              </a:rPr>
              <a:t>THERE</a:t>
            </a:r>
          </a:p>
          <a:p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Arial" charset="0"/>
              <a:cs typeface="Arial" pitchFamily="34" charset="0"/>
            </a:endParaRPr>
          </a:p>
          <a:p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929" y="1701244"/>
            <a:ext cx="267447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BigHouse </a:t>
            </a:r>
          </a:p>
          <a:p>
            <a:r>
              <a:rPr lang="en-US" sz="1600" b="1" dirty="0" smtClean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 FrikiCode</a:t>
            </a:r>
            <a:endParaRPr lang="en-US" sz="1600" b="1" dirty="0">
              <a:ln w="11430"/>
              <a:solidFill>
                <a:srgbClr val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46" y="4704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178" y="5335947"/>
            <a:ext cx="6039822" cy="1522053"/>
          </a:xfrm>
          <a:prstGeom prst="rect">
            <a:avLst/>
          </a:prstGeom>
          <a:noFill/>
        </p:spPr>
      </p:pic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647636" y="0"/>
            <a:ext cx="8037607" cy="487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BigHouse 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</a:t>
            </a:r>
            <a:endParaRPr lang="en-US" sz="2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2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OUR PURPOSE</a:t>
            </a:r>
            <a:r>
              <a:rPr lang="en-US" sz="2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</a:p>
          <a:p>
            <a:endParaRPr lang="en-US" sz="2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2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4070" y="5565338"/>
            <a:ext cx="4138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BigHouse</a:t>
            </a:r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r>
              <a:rPr lang="en-US" b="1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 FrikiCode</a:t>
            </a:r>
            <a:endParaRPr lang="en-US" b="1" dirty="0">
              <a:ln w="11430"/>
              <a:solidFill>
                <a:srgbClr val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7881" y="2360706"/>
            <a:ext cx="168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shot 2012.12.02 11.57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44" y="909434"/>
            <a:ext cx="3276633" cy="4609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981" y="235580"/>
            <a:ext cx="7242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2 easy steps to start using the App…</a:t>
            </a:r>
            <a:endParaRPr lang="en-US" sz="2800" b="1" dirty="0">
              <a:solidFill>
                <a:srgbClr val="FF6600"/>
              </a:solidFill>
            </a:endParaRPr>
          </a:p>
          <a:p>
            <a:pPr algn="ctr"/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7" name="Picture 6" descr="Screenshot 2012.12.02 12.0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5" y="940795"/>
            <a:ext cx="3809455" cy="5551724"/>
          </a:xfrm>
          <a:prstGeom prst="rect">
            <a:avLst/>
          </a:prstGeom>
        </p:spPr>
      </p:pic>
      <p:pic>
        <p:nvPicPr>
          <p:cNvPr id="8" name="Picture 7" descr="Screenshot 2012.12.02 11.58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0" y="909433"/>
            <a:ext cx="3696238" cy="55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748" y="266939"/>
            <a:ext cx="6890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….and stay connected! </a:t>
            </a:r>
            <a:endParaRPr lang="en-US" sz="2800" b="1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Screenshot 2012.12.02 12.0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1" y="1062632"/>
            <a:ext cx="3515499" cy="5273249"/>
          </a:xfrm>
          <a:prstGeom prst="rect">
            <a:avLst/>
          </a:prstGeom>
        </p:spPr>
      </p:pic>
      <p:pic>
        <p:nvPicPr>
          <p:cNvPr id="5" name="Picture 4" descr="Screenshot 2012.12.02 12.3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04" y="1050553"/>
            <a:ext cx="3784467" cy="51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0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2.12.02 12.2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3" y="1270072"/>
            <a:ext cx="2382788" cy="4015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758" y="345339"/>
            <a:ext cx="703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Easy and secure way for the loved ones </a:t>
            </a:r>
          </a:p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to connect and share with you </a:t>
            </a:r>
            <a:endParaRPr lang="en-US" sz="2800" b="1" dirty="0">
              <a:solidFill>
                <a:srgbClr val="FF6600"/>
              </a:solidFill>
            </a:endParaRPr>
          </a:p>
          <a:p>
            <a:pPr algn="ctr"/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Screenshot 2012.12.02 12.27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09" y="1755930"/>
            <a:ext cx="2571138" cy="4004477"/>
          </a:xfrm>
          <a:prstGeom prst="rect">
            <a:avLst/>
          </a:prstGeom>
        </p:spPr>
      </p:pic>
      <p:pic>
        <p:nvPicPr>
          <p:cNvPr id="5" name="Picture 4" descr="Screenshot 2012.12.02 12.27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64" y="2210868"/>
            <a:ext cx="2561849" cy="38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9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403" y="282619"/>
            <a:ext cx="703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You can both m</a:t>
            </a:r>
            <a:r>
              <a:rPr lang="en-US" sz="2800" b="1" dirty="0" smtClean="0">
                <a:solidFill>
                  <a:srgbClr val="FF6600"/>
                </a:solidFill>
              </a:rPr>
              <a:t>onitor your loved ones’ general health, well being and </a:t>
            </a:r>
            <a:r>
              <a:rPr lang="en-US" sz="2800" b="1" dirty="0" err="1" smtClean="0">
                <a:solidFill>
                  <a:srgbClr val="FF6600"/>
                </a:solidFill>
              </a:rPr>
              <a:t>activties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endParaRPr lang="en-US" sz="2800" b="1" dirty="0">
              <a:solidFill>
                <a:srgbClr val="FF6600"/>
              </a:solidFill>
            </a:endParaRPr>
          </a:p>
          <a:p>
            <a:pPr algn="ctr"/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3" name="Picture 2" descr="Screenshot 2012.12.02 12.2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99" y="2066019"/>
            <a:ext cx="2514450" cy="3468989"/>
          </a:xfrm>
          <a:prstGeom prst="rect">
            <a:avLst/>
          </a:prstGeom>
        </p:spPr>
      </p:pic>
      <p:pic>
        <p:nvPicPr>
          <p:cNvPr id="4" name="Picture 3" descr="Screenshot 2012.12.02 12.3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76" y="2477427"/>
            <a:ext cx="2540871" cy="3543658"/>
          </a:xfrm>
          <a:prstGeom prst="rect">
            <a:avLst/>
          </a:prstGeom>
        </p:spPr>
      </p:pic>
      <p:pic>
        <p:nvPicPr>
          <p:cNvPr id="5" name="Picture 4" descr="Screenshot 2012.12.02 12.26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" y="1662072"/>
            <a:ext cx="2472786" cy="34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360"/>
            <a:ext cx="9144000" cy="6858000"/>
          </a:xfrm>
          <a:prstGeom prst="rect">
            <a:avLst/>
          </a:prstGeom>
        </p:spPr>
      </p:pic>
      <p:pic>
        <p:nvPicPr>
          <p:cNvPr id="16" name="02_Presentations_Are_A_Powerful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441305" y="7699582"/>
            <a:ext cx="304800" cy="304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98824" y="418353"/>
            <a:ext cx="8591176" cy="6066118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699" y="3033059"/>
            <a:ext cx="311524" cy="3837640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6275294"/>
            <a:ext cx="9173029" cy="58270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  <p:pic>
        <p:nvPicPr>
          <p:cNvPr id="2" name="01_Presentations_Are_A_Powerfu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676141" y="7046119"/>
            <a:ext cx="487363" cy="487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4341" y="805457"/>
            <a:ext cx="5760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Have Fun ! </a:t>
            </a:r>
          </a:p>
          <a:p>
            <a:pPr algn="ctr"/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Good Luck everyone!</a:t>
            </a:r>
          </a:p>
          <a:p>
            <a:pPr algn="ctr"/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460" y="3880751"/>
            <a:ext cx="402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BigHouse 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FrikiCode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3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" dur="1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numSld="999" showWhenStopped="0"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Macintosh PowerPoint</Application>
  <PresentationFormat>On-screen Show (4:3)</PresentationFormat>
  <Paragraphs>26</Paragraphs>
  <Slides>7</Slides>
  <Notes>3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Five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2012-12-02T14:16:31Z</dcterms:modified>
</cp:coreProperties>
</file>