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5/15/2011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Personal </a:t>
            </a:r>
            <a:br>
              <a:rPr lang="en-US" b="1" dirty="0" smtClean="0"/>
            </a:br>
            <a:r>
              <a:rPr lang="en-US" b="1" dirty="0" smtClean="0"/>
              <a:t>“Offer Tracker”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platform that turns at 180° the advertising industry.</a:t>
            </a:r>
            <a:endParaRPr lang="en-US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1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andara" pitchFamily="34" charset="0"/>
              </a:rPr>
              <a:t>Personal </a:t>
            </a:r>
            <a:r>
              <a:rPr lang="en-US" dirty="0">
                <a:latin typeface="Candara" pitchFamily="34" charset="0"/>
              </a:rPr>
              <a:t>Offer Tracker is </a:t>
            </a:r>
            <a:r>
              <a:rPr lang="en-US" dirty="0" smtClean="0">
                <a:latin typeface="Candara" pitchFamily="34" charset="0"/>
              </a:rPr>
              <a:t>a platform </a:t>
            </a:r>
            <a:r>
              <a:rPr lang="en-US" dirty="0">
                <a:latin typeface="Candara" pitchFamily="34" charset="0"/>
              </a:rPr>
              <a:t>that takes the user's privacy and interests to the next level. It rotates to 180 degrees the hunting for products </a:t>
            </a:r>
            <a:r>
              <a:rPr lang="en-US" dirty="0" smtClean="0">
                <a:latin typeface="Candara" pitchFamily="34" charset="0"/>
              </a:rPr>
              <a:t>process by allowing you to announce a “</a:t>
            </a:r>
            <a:r>
              <a:rPr lang="en-US" i="1" dirty="0" smtClean="0">
                <a:latin typeface="Candara" pitchFamily="34" charset="0"/>
              </a:rPr>
              <a:t>searching</a:t>
            </a:r>
            <a:r>
              <a:rPr lang="en-US" dirty="0" smtClean="0">
                <a:latin typeface="Candara" pitchFamily="34" charset="0"/>
              </a:rPr>
              <a:t>” and by allowing to providers of the “searched item” to propose their service. POT is serving as a personal hub for the offers of the product you’re looking for. There are </a:t>
            </a:r>
            <a:r>
              <a:rPr lang="en-US" b="1" dirty="0" smtClean="0">
                <a:latin typeface="Candara" pitchFamily="34" charset="0"/>
              </a:rPr>
              <a:t>no ads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en-US" b="1" dirty="0" smtClean="0">
                <a:latin typeface="Candara" pitchFamily="34" charset="0"/>
              </a:rPr>
              <a:t>no email scanning </a:t>
            </a:r>
            <a:r>
              <a:rPr lang="en-US" dirty="0" smtClean="0">
                <a:latin typeface="Candara" pitchFamily="34" charset="0"/>
              </a:rPr>
              <a:t>to pop the ads, </a:t>
            </a:r>
            <a:r>
              <a:rPr lang="en-US" b="1" dirty="0" smtClean="0">
                <a:latin typeface="Candara" pitchFamily="34" charset="0"/>
              </a:rPr>
              <a:t>no disclosure </a:t>
            </a:r>
            <a:r>
              <a:rPr lang="en-US" dirty="0" smtClean="0">
                <a:latin typeface="Candara" pitchFamily="34" charset="0"/>
              </a:rPr>
              <a:t>of information of any kind. Only the offers related to keywords you want to disclose for a particular session.</a:t>
            </a:r>
            <a:endParaRPr lang="en-US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authentication (Facebook, …) </a:t>
            </a:r>
          </a:p>
          <a:p>
            <a:r>
              <a:rPr lang="en-US" dirty="0" smtClean="0"/>
              <a:t>Posting a “Searching for” announcement</a:t>
            </a:r>
          </a:p>
          <a:p>
            <a:r>
              <a:rPr lang="en-US" dirty="0" smtClean="0"/>
              <a:t>Serves as a hub for the offers you may have</a:t>
            </a:r>
          </a:p>
          <a:p>
            <a:r>
              <a:rPr lang="en-US" dirty="0" smtClean="0"/>
              <a:t>Notification for the best </a:t>
            </a:r>
            <a:r>
              <a:rPr lang="en-US" dirty="0" smtClean="0"/>
              <a:t>offer</a:t>
            </a:r>
          </a:p>
          <a:p>
            <a:r>
              <a:rPr lang="en-US" dirty="0" smtClean="0"/>
              <a:t>Content providers ranking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 smtClean="0"/>
              <a:t>Step 1 – Post your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 smtClean="0"/>
              <a:t>Step 2 – Get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 smtClean="0"/>
              <a:t>Step 3 – Flick through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 smtClean="0"/>
              <a:t>Step 4 – Accept &amp;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</TotalTime>
  <Words>167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Personal  “Offer Tracker”</vt:lpstr>
      <vt:lpstr>What is POT ?</vt:lpstr>
      <vt:lpstr>Features</vt:lpstr>
      <vt:lpstr>How It Works Step 1 – Post your search</vt:lpstr>
      <vt:lpstr>How It Works Step 2 – Get offers</vt:lpstr>
      <vt:lpstr>How It Works Step 3 – Flick through offers</vt:lpstr>
      <vt:lpstr>How It Works Step 4 – Accept &amp; Rank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“Offer Tracker”</dc:title>
  <dc:creator>Windows User</dc:creator>
  <cp:lastModifiedBy>Windows User</cp:lastModifiedBy>
  <cp:revision>7</cp:revision>
  <dcterms:created xsi:type="dcterms:W3CDTF">2011-05-15T05:03:13Z</dcterms:created>
  <dcterms:modified xsi:type="dcterms:W3CDTF">2011-05-15T06:19:18Z</dcterms:modified>
</cp:coreProperties>
</file>