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 Light"/>
      <p:regular r:id="rId17"/>
      <p:bold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7adda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7adda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7adda79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7adda79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7adda79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7adda79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7adda7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7adda7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7adda79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7adda79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7adda79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7adda79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7adda79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7adda79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7adda7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7adda7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7adda79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7adda79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7adda79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7adda79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7adda79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7adda79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2" y="897150"/>
            <a:ext cx="9144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Bootstrap.js - Chart.js - Math.js</a:t>
            </a:r>
            <a:endParaRPr sz="36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763" y="3063450"/>
            <a:ext cx="9144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Brian Holaday</a:t>
            </a:r>
            <a:endParaRPr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650" y="4339313"/>
            <a:ext cx="1207650" cy="59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Math - Add/Subtract/Mult/Divide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650" y="1088275"/>
            <a:ext cx="4846976" cy="33883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Questions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090850" y="2997550"/>
            <a:ext cx="4962300" cy="1537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Digital Forensics (CWI)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Network Administration (CWI)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Electronics Technology (BSU)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BAS in Information Technology (BSU)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125" y="514675"/>
            <a:ext cx="1971750" cy="22261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Bootstrap - DropDown &amp; Modal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38" y="1131488"/>
            <a:ext cx="7019925" cy="4286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125" y="2059375"/>
            <a:ext cx="4886325" cy="19526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Chart #1 - Horizontal Chart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815700"/>
            <a:ext cx="7496175" cy="3943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Chart #2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Vertical Chart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848228"/>
            <a:ext cx="7496175" cy="387829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Chart #3 - Line Chart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829419"/>
            <a:ext cx="7496174" cy="391591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Chart #4 - Step Chart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852728"/>
            <a:ext cx="7496174" cy="386929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Chart #5 - Radar Chart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845819"/>
            <a:ext cx="7496174" cy="388311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Chart #6 - Scatter Plot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897469"/>
            <a:ext cx="7496174" cy="377981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