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mfortaa Light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Light-regular.fntdata"/><Relationship Id="rId21" Type="http://schemas.openxmlformats.org/officeDocument/2006/relationships/slide" Target="slides/slide16.xml"/><Relationship Id="rId24" Type="http://schemas.openxmlformats.org/officeDocument/2006/relationships/font" Target="fonts/Comfortaa-regular.fntdata"/><Relationship Id="rId23" Type="http://schemas.openxmlformats.org/officeDocument/2006/relationships/font" Target="fonts/Comforta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7b786f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7b786f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7b786f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7b786f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7b786f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7b786f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7b786f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7b786f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7b786f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7b786f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7b786f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7b786f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7b786f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7b786f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07a06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07a06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07a06d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07a06d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7b786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7b786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7b786f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7b786f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7b786f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7b786f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7b786f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7b786f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7b786f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7b786f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7b786f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7b786f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s://bit.ly/2wAc8ic" TargetMode="External"/><Relationship Id="rId5" Type="http://schemas.openxmlformats.org/officeDocument/2006/relationships/hyperlink" Target="https://bit.ly/2Jvax1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2" y="897150"/>
            <a:ext cx="9144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Personal Qualities</a:t>
            </a:r>
            <a:endParaRPr sz="3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and People Skills</a:t>
            </a:r>
            <a:endParaRPr sz="3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763" y="3063450"/>
            <a:ext cx="9144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Brian Holaday</a:t>
            </a:r>
            <a:endParaRPr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650" y="4339313"/>
            <a:ext cx="1207650" cy="59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Skill #6 : Conflict Resolution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conflict-resolution skills by negotiating diplomatic solutions to interpersonal and workplace issues” 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resolve disagreements on said projects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let go performance issues (leading)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Skill #7: Creativity and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Resourcefulness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creativity and resourcefulness by contributing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new ideas and working with initiative” 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Following directions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Dealing promptly to new situations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WR Analysis #1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Rather than trying to focus on “qualities” ask yourself: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 I 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interrupt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others : is this a problem?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Are you 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easily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distracted?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 you change work 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based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on demand?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can you change about yourself?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WR Analysis #2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Rather than trying to focus on “problems” ask yourself: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did I do right? Why?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did I do wrong? Why?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 you accept or decline the right or wrong?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can you change about yourself?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Workplace Readiness: Key Findings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Learn to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listen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instead of leading.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 about my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actions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before applying them on others.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assist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others instead of leading.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offer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respect to management.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let others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voice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their opinion freely.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 about my problem before reacting when upset.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Learn to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let go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: work to be useful.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Idaho Workplace Skills -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https://bit.ly/2wAc8ic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Virginia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Readiness Skills - </a:t>
            </a:r>
            <a:r>
              <a:rPr lang="en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https://bit.ly/2Jvax1c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Questions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090850" y="2997550"/>
            <a:ext cx="4962300" cy="1537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Digital Forensics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Network Administration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Electronics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BAS in Information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25" y="514675"/>
            <a:ext cx="1971750" cy="22261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is Workplace Readiness?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41100" y="855250"/>
            <a:ext cx="87030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Being able to work in a mixed environment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Overcome self problematic skills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Building long term goals of achievement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Understanding of speech language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Respect others regardless of Your Opinion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 before responding to issues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improve process control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Who Needs Workplace Readiness?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41100" y="855250"/>
            <a:ext cx="87030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High School Student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College Student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Current Workforce Worker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Skill #1 : Positive Work Ethic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a positive work ethic by coming to work every day on time, a willingness to take direction, and motivation to accomplish the task at hand” 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Exhibiting motivation to accomplish a task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Taking directions carefully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Skill #2 : Integrity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integrity by abiding by workplace policies and laws and demonstrating honesty and reliability” 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Identify how my actions and behavior can have far-reaching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effects on others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Identify workplace policies as a guide : work to not be literal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Skill #3 : Teamwork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teamwork skills by contributing to the success of the team, assisting others, and requesting help when needed”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assist others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Look to seek help from others. Don’t make assumptions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Skill #4 : Self Representation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positive self-representation skills by dressing appropriately and using language and manners suitable for the workplace” 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address body language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 to address overall appearance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Skill #5 : Diversity Awareness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41100" y="855250"/>
            <a:ext cx="82371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“Demonstrate diversity awareness by working with all customers and co-workers” 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(Idaho Workplace)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Learn to accept that we all have freedom of choice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Learn to work with others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