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 Light"/>
      <p:regular r:id="rId10"/>
      <p:bold r:id="rId11"/>
    </p:embeddedFon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Light-bold.fntdata"/><Relationship Id="rId10" Type="http://schemas.openxmlformats.org/officeDocument/2006/relationships/font" Target="fonts/ComfortaaLight-regular.fntdata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0c180b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0c180b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c180b4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c180b4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0be6fd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0be6fd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0c180b4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0c180b4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2" y="897150"/>
            <a:ext cx="91440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Dancing with Arduino</a:t>
            </a:r>
            <a:endParaRPr sz="3600"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763" y="3063450"/>
            <a:ext cx="9144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Brian Holaday</a:t>
            </a:r>
            <a:endParaRPr>
              <a:solidFill>
                <a:srgbClr val="FFFFFF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650" y="4339313"/>
            <a:ext cx="1207650" cy="591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090850" y="2997550"/>
            <a:ext cx="4962300" cy="15378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Digital Forensics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Network Administration (CWI)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AAS in Electronics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fortaa Light"/>
              <a:buChar char="➔"/>
            </a:pPr>
            <a:r>
              <a:rPr lang="en" sz="1800">
                <a:latin typeface="Comfortaa Light"/>
                <a:ea typeface="Comfortaa Light"/>
                <a:cs typeface="Comfortaa Light"/>
                <a:sym typeface="Comfortaa Light"/>
              </a:rPr>
              <a:t>BAS in Information Technology (BSU)</a:t>
            </a:r>
            <a:endParaRPr sz="1800">
              <a:latin typeface="Comfortaa Light"/>
              <a:ea typeface="Comfortaa Light"/>
              <a:cs typeface="Comfortaa Light"/>
              <a:sym typeface="Comfortaa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125" y="514675"/>
            <a:ext cx="1971750" cy="222616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00" y="788850"/>
            <a:ext cx="7152000" cy="402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0" y="0"/>
            <a:ext cx="9144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Questions</a:t>
            </a:r>
            <a:endParaRPr sz="3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