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matic SC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AmaticSC-bold.fntdata"/><Relationship Id="rId9" Type="http://schemas.openxmlformats.org/officeDocument/2006/relationships/font" Target="fonts/Amatic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Otk6VTVJKBU&amp;list=PL-xZsBalytNA71DNhKQv3fKPJpMA8v7VH&amp;t=0s&amp;index=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31e06c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31e06c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3a77845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3a77845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3a778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3a778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3a77845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3a77845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https://www.youtube.com/watch?v=Otk6VTVJKBU&amp;list=PL-xZsBalytNA71DNhKQv3fKPJpMA8v7VH&amp;t=0s&amp;index=8</a:t>
            </a:r>
            <a:r>
              <a:rPr lang="en"/>
              <a:t> 1:34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Led CUBE Project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By: Brian Holaday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Past PROJECTS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