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obster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Lobster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9d49df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59d49df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9d49df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9d49df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9d49df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59d49df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Led Cube</a:t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531800"/>
            <a:ext cx="91440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Brian Holaday</a:t>
            </a:r>
            <a:endParaRPr sz="24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0" y="610525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-3000" y="4517364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474100" y="3552400"/>
            <a:ext cx="41898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Description: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Build a 8x8x8 Box  with Ping Pong Balls</a:t>
            </a:r>
            <a:endParaRPr sz="18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63" y="800300"/>
            <a:ext cx="4415068" cy="248347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Led Cube - </a:t>
            </a: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Problem</a:t>
            </a: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 #1</a:t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4531800"/>
            <a:ext cx="91440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Brian Holaday</a:t>
            </a:r>
            <a:endParaRPr sz="24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0" y="610525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 rot="10800000">
            <a:off x="-3000" y="4517364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0" y="2042596"/>
            <a:ext cx="3548851" cy="199622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158" y="2042600"/>
            <a:ext cx="3548841" cy="199622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4"/>
          <p:cNvSpPr txBox="1"/>
          <p:nvPr/>
        </p:nvSpPr>
        <p:spPr>
          <a:xfrm>
            <a:off x="2474100" y="692125"/>
            <a:ext cx="41898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Problem: Overload on 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Temperature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 due to Current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477100" y="1303825"/>
            <a:ext cx="41898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Solution: 6 Volts x 20mA = 120mW (24° C)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Led Cube - Problem #2</a:t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4531800"/>
            <a:ext cx="91440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Brian Holaday</a:t>
            </a:r>
            <a:endParaRPr sz="24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0" y="610525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 rot="10800000">
            <a:off x="-3000" y="4517364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34181" l="0" r="0" t="34178"/>
          <a:stretch/>
        </p:blipFill>
        <p:spPr>
          <a:xfrm>
            <a:off x="759000" y="2042596"/>
            <a:ext cx="3548851" cy="199622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34181" l="0" r="0" t="34178"/>
          <a:stretch/>
        </p:blipFill>
        <p:spPr>
          <a:xfrm>
            <a:off x="4830158" y="2042600"/>
            <a:ext cx="3548840" cy="199622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5"/>
          <p:cNvSpPr txBox="1"/>
          <p:nvPr/>
        </p:nvSpPr>
        <p:spPr>
          <a:xfrm>
            <a:off x="2474100" y="692125"/>
            <a:ext cx="41898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Problem: 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Timing is Key with Shift Registers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477100" y="1303825"/>
            <a:ext cx="41898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Solution: 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Added: RC Filter and R Overload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Led Cube - Problem #3</a:t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0" y="4531800"/>
            <a:ext cx="91440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Brian Holaday</a:t>
            </a:r>
            <a:endParaRPr sz="24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 flipH="1" rot="10800000">
            <a:off x="0" y="610525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-3000" y="4517364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000" y="2042596"/>
            <a:ext cx="3548851" cy="199622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158" y="2042600"/>
            <a:ext cx="3548841" cy="199622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6"/>
          <p:cNvSpPr txBox="1"/>
          <p:nvPr/>
        </p:nvSpPr>
        <p:spPr>
          <a:xfrm>
            <a:off x="2474100" y="692125"/>
            <a:ext cx="41898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Problem: Brightness Adjustment using PWM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477100" y="1303825"/>
            <a:ext cx="4189800" cy="61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Solution: Tweaked R Value on LED’s for Max Bright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