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3"/>
  </p:sldMasterIdLst>
  <p:sldIdLst>
    <p:sldId id="256" r:id="rId4"/>
    <p:sldId id="257" r:id="rId5"/>
    <p:sldId id="258" r:id="rId6"/>
    <p:sldId id="259" r:id="rId7"/>
    <p:sldId id="260" r:id="rId8"/>
    <p:sldId id="266" r:id="rId9"/>
    <p:sldId id="262" r:id="rId10"/>
    <p:sldId id="263" r:id="rId11"/>
    <p:sldId id="26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7895" autoAdjust="0"/>
  </p:normalViewPr>
  <p:slideViewPr>
    <p:cSldViewPr>
      <p:cViewPr>
        <p:scale>
          <a:sx n="66" d="100"/>
          <a:sy n="66" d="100"/>
        </p:scale>
        <p:origin x="-34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2A90AF-B5CF-419E-94E3-B7FB65E816A9}" type="datetimeFigureOut">
              <a:rPr lang="en-US" smtClean="0"/>
              <a:pPr/>
              <a:t>5/9/2010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49BA648-AEFD-43D6-B28E-862B7C65B4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gif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gif"/><Relationship Id="rId7" Type="http://schemas.openxmlformats.org/officeDocument/2006/relationships/image" Target="../media/image2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4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30" y="1676400"/>
            <a:ext cx="8721970" cy="182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Rover-bot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i="1" dirty="0" smtClean="0"/>
              <a:t>Brian &amp; Charlie</a:t>
            </a:r>
            <a:endParaRPr lang="en-US" i="1" dirty="0"/>
          </a:p>
        </p:txBody>
      </p:sp>
      <p:pic>
        <p:nvPicPr>
          <p:cNvPr id="4" name="Picture 3" descr="rx45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22860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rx44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67200"/>
            <a:ext cx="22860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rx48.JP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62000"/>
            <a:ext cx="22860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rx46.JP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4267200"/>
            <a:ext cx="237744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rx47.JPG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9800" y="4267200"/>
            <a:ext cx="237744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rx41.JPG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9800" y="762000"/>
            <a:ext cx="237744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rx40.JPG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56760" y="784860"/>
            <a:ext cx="237744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rx40.JP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58000" y="762000"/>
            <a:ext cx="22860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rx40.JP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58000" y="2514600"/>
            <a:ext cx="22860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rx40.JP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8000" y="4267200"/>
            <a:ext cx="22860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4572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0" y="4419600"/>
            <a:ext cx="43434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44958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i="1" dirty="0" smtClean="0">
                <a:ln w="50800"/>
                <a:solidFill>
                  <a:schemeClr val="bg1">
                    <a:lumMod val="95000"/>
                    <a:lumOff val="5000"/>
                  </a:schemeClr>
                </a:solidFill>
              </a:rPr>
              <a:t>The project was </a:t>
            </a:r>
            <a:r>
              <a:rPr lang="en-US" i="1" dirty="0">
                <a:ln w="50800"/>
                <a:solidFill>
                  <a:schemeClr val="bg1">
                    <a:lumMod val="95000"/>
                    <a:lumOff val="5000"/>
                  </a:schemeClr>
                </a:solidFill>
              </a:rPr>
              <a:t>to build a wireless remote control vehicle that has the capability of moving objects to different locations in the </a:t>
            </a:r>
            <a:r>
              <a:rPr lang="en-US" i="1" dirty="0" smtClean="0">
                <a:ln w="50800"/>
                <a:solidFill>
                  <a:schemeClr val="bg1">
                    <a:lumMod val="95000"/>
                    <a:lumOff val="5000"/>
                  </a:schemeClr>
                </a:solidFill>
              </a:rPr>
              <a:t>room and drop them into a designated place. </a:t>
            </a:r>
            <a:endParaRPr lang="en-US" i="1" dirty="0">
              <a:ln w="50800"/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7" name="Picture 6" descr="IMG_14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676400"/>
            <a:ext cx="3251200" cy="2438400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4572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Block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Block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9144000" cy="4724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4572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 of Circuitry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NT-BO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399"/>
            <a:ext cx="9144000" cy="55626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owchart-D1.jpg"/>
          <p:cNvPicPr>
            <a:picLocks noChangeAspect="1"/>
          </p:cNvPicPr>
          <p:nvPr/>
        </p:nvPicPr>
        <p:blipFill>
          <a:blip r:embed="rId2" cstate="print"/>
          <a:srcRect t="5556" b="4444"/>
          <a:stretch>
            <a:fillRect/>
          </a:stretch>
        </p:blipFill>
        <p:spPr>
          <a:xfrm>
            <a:off x="1935401" y="0"/>
            <a:ext cx="53797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0" y="4572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Operation &amp; Flowchart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owchart-D1.jpg"/>
          <p:cNvPicPr>
            <a:picLocks noChangeAspect="1"/>
          </p:cNvPicPr>
          <p:nvPr/>
        </p:nvPicPr>
        <p:blipFill>
          <a:blip r:embed="rId2" cstate="print"/>
          <a:srcRect t="5556" b="3333"/>
          <a:stretch>
            <a:fillRect/>
          </a:stretch>
        </p:blipFill>
        <p:spPr>
          <a:xfrm>
            <a:off x="1972909" y="0"/>
            <a:ext cx="526609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4572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Issues Encountered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800" y="1809750"/>
            <a:ext cx="4724400" cy="3448050"/>
            <a:chOff x="2209800" y="1657350"/>
            <a:chExt cx="4724400" cy="3448050"/>
          </a:xfrm>
        </p:grpSpPr>
        <p:sp>
          <p:nvSpPr>
            <p:cNvPr id="8" name="Rounded Rectangle 7"/>
            <p:cNvSpPr/>
            <p:nvPr/>
          </p:nvSpPr>
          <p:spPr>
            <a:xfrm>
              <a:off x="3810000" y="1657350"/>
              <a:ext cx="14478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24200" y="2895600"/>
              <a:ext cx="289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dirty="0"/>
                <a:t>T</a:t>
              </a:r>
              <a:r>
                <a:rPr lang="en-US" dirty="0" smtClean="0"/>
                <a:t>wo </a:t>
              </a:r>
              <a:r>
                <a:rPr lang="en-US" dirty="0"/>
                <a:t>W</a:t>
              </a:r>
              <a:r>
                <a:rPr lang="en-US" dirty="0" smtClean="0"/>
                <a:t>ay Communication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165735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Robot:</a:t>
              </a:r>
              <a:endParaRPr lang="en-US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pic>
          <p:nvPicPr>
            <p:cNvPr id="17" name="Picture 16" descr="27982-M.jpg"/>
            <p:cNvPicPr>
              <a:picLocks noChangeAspect="1"/>
            </p:cNvPicPr>
            <p:nvPr/>
          </p:nvPicPr>
          <p:blipFill>
            <a:blip r:embed="rId2" cstate="print"/>
            <a:srcRect l="30545" r="32800"/>
            <a:stretch>
              <a:fillRect/>
            </a:stretch>
          </p:blipFill>
          <p:spPr>
            <a:xfrm>
              <a:off x="2209800" y="2724150"/>
              <a:ext cx="914400" cy="23812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Picture 17" descr="topbars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2724150"/>
              <a:ext cx="3790950" cy="38100"/>
            </a:xfrm>
            <a:prstGeom prst="rect">
              <a:avLst/>
            </a:prstGeom>
          </p:spPr>
        </p:pic>
        <p:pic>
          <p:nvPicPr>
            <p:cNvPr id="19" name="Picture 18" descr="27982-M.jpg"/>
            <p:cNvPicPr>
              <a:picLocks noChangeAspect="1"/>
            </p:cNvPicPr>
            <p:nvPr/>
          </p:nvPicPr>
          <p:blipFill>
            <a:blip r:embed="rId2" cstate="print"/>
            <a:srcRect l="30545" r="32800"/>
            <a:stretch>
              <a:fillRect/>
            </a:stretch>
          </p:blipFill>
          <p:spPr>
            <a:xfrm>
              <a:off x="6019800" y="2724150"/>
              <a:ext cx="914400" cy="23812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Picture 19" descr="topbars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667000" y="2686049"/>
              <a:ext cx="3790950" cy="381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-6248400" y="6172200"/>
            <a:ext cx="3692036" cy="3962400"/>
            <a:chOff x="2784964" y="1524000"/>
            <a:chExt cx="3692036" cy="3962400"/>
          </a:xfrm>
        </p:grpSpPr>
        <p:sp>
          <p:nvSpPr>
            <p:cNvPr id="9" name="Rounded Rectangle 8"/>
            <p:cNvSpPr/>
            <p:nvPr/>
          </p:nvSpPr>
          <p:spPr>
            <a:xfrm>
              <a:off x="3962400" y="1524000"/>
              <a:ext cx="14478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4964" y="4840069"/>
              <a:ext cx="3692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XY Comparison  Values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RC Time-Constant vs. Variable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152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Controller:</a:t>
              </a:r>
              <a:endParaRPr lang="en-US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pic>
          <p:nvPicPr>
            <p:cNvPr id="22" name="Picture 21" descr="27800-M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200" y="2133600"/>
              <a:ext cx="2377440" cy="2377440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35" name="Group 34"/>
          <p:cNvGrpSpPr/>
          <p:nvPr/>
        </p:nvGrpSpPr>
        <p:grpSpPr>
          <a:xfrm>
            <a:off x="-8077200" y="685800"/>
            <a:ext cx="7620000" cy="5181600"/>
            <a:chOff x="762000" y="1524000"/>
            <a:chExt cx="7620000" cy="5181600"/>
          </a:xfrm>
        </p:grpSpPr>
        <p:sp>
          <p:nvSpPr>
            <p:cNvPr id="34" name="Flowchart: Alternate Process 33"/>
            <p:cNvSpPr/>
            <p:nvPr/>
          </p:nvSpPr>
          <p:spPr>
            <a:xfrm>
              <a:off x="3429000" y="3352800"/>
              <a:ext cx="2819400" cy="13716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6672" y="3657600"/>
              <a:ext cx="2544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marL="342900" indent="-342900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Unreliable  Operation</a:t>
              </a:r>
            </a:p>
            <a:p>
              <a:pPr marL="342900" indent="-342900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Unstable  Servo  Pulse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67200" y="1524000"/>
              <a:ext cx="14478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4800" y="152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Arm:</a:t>
              </a:r>
              <a:endParaRPr lang="en-US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pic>
          <p:nvPicPr>
            <p:cNvPr id="25" name="Picture 24" descr="IMG_1446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2200" y="4648200"/>
              <a:ext cx="2209800" cy="1657350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7" name="Picture 26" descr="P1261209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4648200"/>
              <a:ext cx="2743200" cy="1657350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1403857" y="6324600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dirty="0" smtClean="0"/>
                <a:t>Original  Plate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6336268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dirty="0" smtClean="0"/>
                <a:t>Needed Plate</a:t>
              </a:r>
            </a:p>
          </p:txBody>
        </p:sp>
        <p:pic>
          <p:nvPicPr>
            <p:cNvPr id="30" name="Picture 29" descr="grippe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2200" y="1752600"/>
              <a:ext cx="2209800" cy="1676400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31" name="Picture 30" descr="41ZuVNAnNnL._SS500_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000" y="1752600"/>
              <a:ext cx="2743200" cy="1676400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6248400" y="3440668"/>
              <a:ext cx="198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dirty="0" smtClean="0"/>
                <a:t>Modified Version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0" y="3429000"/>
              <a:ext cx="187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dirty="0" smtClean="0"/>
                <a:t>Original Design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5087E-6 L 0.96475 -0.61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6647E-6 L 0.95834 0.1220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4572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Overcome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09800" y="1809750"/>
            <a:ext cx="4724400" cy="3448050"/>
            <a:chOff x="2209800" y="1809750"/>
            <a:chExt cx="4724400" cy="3448050"/>
          </a:xfrm>
        </p:grpSpPr>
        <p:sp>
          <p:nvSpPr>
            <p:cNvPr id="8" name="Rounded Rectangle 7"/>
            <p:cNvSpPr/>
            <p:nvPr/>
          </p:nvSpPr>
          <p:spPr>
            <a:xfrm>
              <a:off x="3810000" y="1809750"/>
              <a:ext cx="14478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24201" y="3048000"/>
              <a:ext cx="29717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smtClean="0"/>
                <a:t>1. Analyzed Code Section</a:t>
              </a:r>
            </a:p>
            <a:p>
              <a:pPr marL="342900" indent="-342900"/>
              <a:r>
                <a:rPr lang="en-US" dirty="0" smtClean="0"/>
                <a:t>2. Attempted Several Code Modifications</a:t>
              </a:r>
            </a:p>
            <a:p>
              <a:pPr marL="342900" indent="-342900"/>
              <a:r>
                <a:rPr lang="en-US" dirty="0" smtClean="0"/>
                <a:t>3.  Found out it was:</a:t>
              </a:r>
            </a:p>
            <a:p>
              <a:pPr marL="342900" indent="-342900" algn="ctr"/>
              <a:r>
                <a:rPr lang="en-US" dirty="0" smtClean="0"/>
                <a:t> Order of Operation</a:t>
              </a:r>
            </a:p>
            <a:p>
              <a:pPr marL="342900" indent="-342900">
                <a:buFontTx/>
                <a:buChar char="-"/>
              </a:pPr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180975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Robot:</a:t>
              </a:r>
              <a:endParaRPr lang="en-US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pic>
          <p:nvPicPr>
            <p:cNvPr id="17" name="Picture 16" descr="27982-M.jpg"/>
            <p:cNvPicPr>
              <a:picLocks noChangeAspect="1"/>
            </p:cNvPicPr>
            <p:nvPr/>
          </p:nvPicPr>
          <p:blipFill>
            <a:blip r:embed="rId2" cstate="print"/>
            <a:srcRect l="30545" r="32800"/>
            <a:stretch>
              <a:fillRect/>
            </a:stretch>
          </p:blipFill>
          <p:spPr>
            <a:xfrm>
              <a:off x="2209800" y="2876550"/>
              <a:ext cx="914400" cy="23812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Picture 17" descr="topbars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2876550"/>
              <a:ext cx="3790950" cy="38100"/>
            </a:xfrm>
            <a:prstGeom prst="rect">
              <a:avLst/>
            </a:prstGeom>
          </p:spPr>
        </p:pic>
        <p:pic>
          <p:nvPicPr>
            <p:cNvPr id="19" name="Picture 18" descr="27982-M.jpg"/>
            <p:cNvPicPr>
              <a:picLocks noChangeAspect="1"/>
            </p:cNvPicPr>
            <p:nvPr/>
          </p:nvPicPr>
          <p:blipFill>
            <a:blip r:embed="rId2" cstate="print"/>
            <a:srcRect l="30545" r="32800"/>
            <a:stretch>
              <a:fillRect/>
            </a:stretch>
          </p:blipFill>
          <p:spPr>
            <a:xfrm>
              <a:off x="6019800" y="2876550"/>
              <a:ext cx="914400" cy="23812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Picture 19" descr="topbars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667000" y="2838449"/>
              <a:ext cx="3790950" cy="381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-6248400" y="6172200"/>
            <a:ext cx="3659976" cy="3962400"/>
            <a:chOff x="-6248400" y="6172200"/>
            <a:chExt cx="3659976" cy="3962400"/>
          </a:xfrm>
        </p:grpSpPr>
        <p:sp>
          <p:nvSpPr>
            <p:cNvPr id="9" name="Rounded Rectangle 8"/>
            <p:cNvSpPr/>
            <p:nvPr/>
          </p:nvSpPr>
          <p:spPr>
            <a:xfrm>
              <a:off x="-5070964" y="6172200"/>
              <a:ext cx="14478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6248400" y="9488269"/>
              <a:ext cx="365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Use 2 Values per Axis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Sending less Data across Wi-Fi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5223364" y="61722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Controller:</a:t>
              </a:r>
              <a:endParaRPr lang="en-US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pic>
          <p:nvPicPr>
            <p:cNvPr id="22" name="Picture 21" descr="27800-M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528164" y="6781800"/>
              <a:ext cx="2377440" cy="2377440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37" name="Group 36"/>
          <p:cNvGrpSpPr/>
          <p:nvPr/>
        </p:nvGrpSpPr>
        <p:grpSpPr>
          <a:xfrm>
            <a:off x="-8077200" y="685800"/>
            <a:ext cx="7620000" cy="5181600"/>
            <a:chOff x="-8077200" y="685800"/>
            <a:chExt cx="7620000" cy="5181600"/>
          </a:xfrm>
        </p:grpSpPr>
        <p:sp>
          <p:nvSpPr>
            <p:cNvPr id="34" name="Flowchart: Alternate Process 33"/>
            <p:cNvSpPr/>
            <p:nvPr/>
          </p:nvSpPr>
          <p:spPr>
            <a:xfrm>
              <a:off x="-5410200" y="2514600"/>
              <a:ext cx="2819400" cy="13716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5202527" y="2819400"/>
              <a:ext cx="2459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marL="342900" indent="-342900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Used a Micro </a:t>
              </a:r>
              <a:r>
                <a:rPr lang="en-US" b="1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Servo    and</a:t>
              </a:r>
              <a:endParaRPr lang="en-US" b="1" dirty="0" smtClean="0">
                <a:ln w="50800"/>
                <a:solidFill>
                  <a:schemeClr val="bg1">
                    <a:shade val="50000"/>
                  </a:schemeClr>
                </a:solidFill>
              </a:endParaRPr>
            </a:p>
            <a:p>
              <a:pPr marL="342900" indent="-342900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Microprocessor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4572000" y="685800"/>
              <a:ext cx="14478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4724400" y="685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Arm:</a:t>
              </a:r>
              <a:endParaRPr lang="en-US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pic>
          <p:nvPicPr>
            <p:cNvPr id="25" name="Picture 24" descr="IMG_1446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667000" y="3810000"/>
              <a:ext cx="2209800" cy="1657350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7" name="Picture 26" descr="P1261209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077200" y="3810000"/>
              <a:ext cx="2743200" cy="1657350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-7435343" y="5486400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dirty="0" smtClean="0"/>
                <a:t>Original  Plate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2438400" y="5498068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dirty="0" smtClean="0"/>
                <a:t>Plate Designed</a:t>
              </a:r>
            </a:p>
          </p:txBody>
        </p:sp>
        <p:pic>
          <p:nvPicPr>
            <p:cNvPr id="30" name="Picture 29" descr="grippe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667000" y="923925"/>
              <a:ext cx="2209800" cy="1657350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31" name="Picture 30" descr="41ZuVNAnNnL._SS500_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8077200" y="914400"/>
              <a:ext cx="2743200" cy="1676400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-2211436" y="2602468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dirty="0" smtClean="0"/>
                <a:t>Our Version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7620000" y="2590800"/>
              <a:ext cx="187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dirty="0" smtClean="0"/>
                <a:t>Original Design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5087E-6 L 0.97483 -0.621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" y="-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6647E-6 L 0.95 0.110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Add-ons</a:t>
            </a:r>
            <a:endParaRPr lang="en-US" dirty="0"/>
          </a:p>
        </p:txBody>
      </p:sp>
      <p:pic>
        <p:nvPicPr>
          <p:cNvPr id="3" name="Picture 2" descr="IMG_14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5800" y="1981200"/>
            <a:ext cx="5435600" cy="4076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2192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Camera</a:t>
            </a:r>
            <a:endParaRPr kumimoji="0" lang="en-US" sz="20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0x002C6171070317194EB7368C3B7FDD89BF</ContentTypeId>
    <_SourceUrl xmlns="http://schemas.microsoft.com/sharepoint/v3" xsi:nil="true"/>
    <AutoVersionDisabled xmlns="http://schemas.microsoft.com/sharepoint/v3">false</AutoVersionDisabled>
    <ItemType xmlns="http://schemas.microsoft.com/sharepoint/v3">1</ItemType>
    <Order xmlns="http://schemas.microsoft.com/sharepoint/v3" xsi:nil="true"/>
    <_SharedFileIndex xmlns="http://schemas.microsoft.com/sharepoint/v3" xsi:nil="true"/>
    <MetaInfo xmlns="http://schemas.microsoft.com/sharepoint/v3" xsi:nil="true"/>
    <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_Docs_" ma:contentTypeID="0x002C6171070317194EB7368C3B7FDD89BF" ma:contentTypeVersion="" ma:contentTypeDescription="" ma:contentTypeScope="" ma:versionID="9c0457b8328f30a1e55168cd6ebb8a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e5d9eca856144ce6ca1da655f9561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ContentType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_ModerationComment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AutoVersionDisabled" minOccurs="0"/>
                <xsd:element ref="ns1:ItemTyp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D" ma:index="0" nillable="true" ma:displayName="ID" ma:internalName="ID" ma:readOnly="true">
      <xsd:simpleType>
        <xsd:restriction base="dms:Unknown"/>
      </xsd:simpleType>
    </xsd:element>
    <xsd:element name="ContentTypeId" ma:index="1" nillable="true" ma:displayName="Content Type ID" ma:hidden="true" ma:internalName="ContentTypeId" ma:readOnly="true">
      <xsd:simpleType>
        <xsd:restriction base="dms:Unknown"/>
      </xsd:simpleType>
    </xsd:element>
    <xsd:element name="Author" ma:index="4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6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7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8" nillable="true" ma:displayName="Copy Source" ma:internalName="_CopySource" ma:readOnly="true">
      <xsd:simpleType>
        <xsd:restriction base="dms:Text"/>
      </xsd:simpleType>
    </xsd:element>
    <xsd:element name="_ModerationStatus" ma:index="9" nillable="true" ma:displayName="Approval Status" ma:default="0" ma:hidden="true" ma:internalName="_ModerationStatus" ma:readOnly="true">
      <xsd:simpleType>
        <xsd:restriction base="dms:Unknown"/>
      </xsd:simpleType>
    </xsd:element>
    <xsd:element name="_ModerationComments" ma:index="10" nillable="true" ma:displayName="Approver Comments" ma:hidden="true" ma:internalName="_ModerationComments" ma:readOnly="true">
      <xsd:simpleType>
        <xsd:restriction base="dms:Note"/>
      </xsd:simpleType>
    </xsd:element>
    <xsd:element name="FileRef" ma:index="11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12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13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14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15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16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18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19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20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2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2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2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2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2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2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File_x0020_Type" ma:index="31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32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33" nillable="true" ma:displayName="Source Url" ma:hidden="true" ma:internalName="_SourceUrl">
      <xsd:simpleType>
        <xsd:restriction base="dms:Text"/>
      </xsd:simpleType>
    </xsd:element>
    <xsd:element name="_SharedFileIndex" ma:index="34" nillable="true" ma:displayName="Shared File Index" ma:hidden="true" ma:internalName="_SharedFileIndex">
      <xsd:simpleType>
        <xsd:restriction base="dms:Text"/>
      </xsd:simpleType>
    </xsd:element>
    <xsd:element name="MetaInfo" ma:index="4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5" nillable="true" ma:displayName="Level" ma:hidden="true" ma:internalName="_Level" ma:readOnly="true">
      <xsd:simpleType>
        <xsd:restriction base="dms:Unknown"/>
      </xsd:simpleType>
    </xsd:element>
    <xsd:element name="_IsCurrentVersion" ma:index="46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0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1" nillable="true" ma:displayName="UI Version" ma:hidden="true" ma:internalName="_UIVersion" ma:readOnly="true">
      <xsd:simpleType>
        <xsd:restriction base="dms:Unknown"/>
      </xsd:simpleType>
    </xsd:element>
    <xsd:element name="_UIVersionString" ma:index="52" nillable="true" ma:displayName="Version" ma:internalName="_UIVersionString" ma:readOnly="true">
      <xsd:simpleType>
        <xsd:restriction base="dms:Text"/>
      </xsd:simpleType>
    </xsd:element>
    <xsd:element name="InstanceID" ma:index="53" nillable="true" ma:displayName="Instance ID" ma:hidden="true" ma:internalName="InstanceID" ma:readOnly="true">
      <xsd:simpleType>
        <xsd:restriction base="dms:Unknown"/>
      </xsd:simpleType>
    </xsd:element>
    <xsd:element name="Order" ma:index="54" nillable="true" ma:displayName="Order" ma:hidden="true" ma:internalName="Order">
      <xsd:simpleType>
        <xsd:restriction base="dms:Number"/>
      </xsd:simpleType>
    </xsd:element>
    <xsd:element name="GUID" ma:index="55" nillable="true" ma:displayName="GUID" ma:hidden="true" ma:internalName="GUID" ma:readOnly="true">
      <xsd:simpleType>
        <xsd:restriction base="dms:Unknown"/>
      </xsd:simpleType>
    </xsd:element>
    <xsd:element name="WorkflowVersion" ma:index="56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57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58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59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AutoVersionDisabled" ma:index="60" nillable="true" ma:displayName="AutoVersionDisabled" ma:default="FALSE" ma:hidden="true" ma:internalName="AutoVersionDisabled">
      <xsd:simpleType>
        <xsd:restriction base="dms:Boolean"/>
      </xsd:simpleType>
    </xsd:element>
    <xsd:element name="ItemType" ma:index="61" nillable="true" ma:displayName="ItemType" ma:default="1" ma:hidden="true" ma:internalName="ItemType">
      <xsd:simpleType>
        <xsd:restriction base="dms:Unknown"/>
      </xsd:simpleType>
    </xsd:element>
    <xsd:element name="Description" ma:index="62" nillable="true" ma:displayName="Description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434D7CF-179D-416C-9AB5-461D0109B34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6666248-56B2-4E73-AF13-4E4EF3CE44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400</TotalTime>
  <Words>137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Rover-bot</vt:lpstr>
      <vt:lpstr>Project Objective</vt:lpstr>
      <vt:lpstr>Block Diagram</vt:lpstr>
      <vt:lpstr>Overview of Circuitry</vt:lpstr>
      <vt:lpstr>Operation &amp; Flowchart</vt:lpstr>
      <vt:lpstr>Slide 6</vt:lpstr>
      <vt:lpstr>Issues Encountered</vt:lpstr>
      <vt:lpstr>Problems Overcome</vt:lpstr>
      <vt:lpstr>Additional Add-ons</vt:lpstr>
      <vt:lpstr>Questions</vt:lpstr>
    </vt:vector>
  </TitlesOfParts>
  <Company>Boise State Universtiy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ME</cp:lastModifiedBy>
  <cp:revision>99</cp:revision>
  <dcterms:created xsi:type="dcterms:W3CDTF">2010-05-04T15:22:59Z</dcterms:created>
  <dcterms:modified xsi:type="dcterms:W3CDTF">2010-05-09T19:33:01Z</dcterms:modified>
  <cp:contentType>_Docs_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f9b980fc-5f05-470f-8f41-950f3c15343f</vt:lpwstr>
  </property>
</Properties>
</file>