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356C1-AA8E-428E-AD9A-F749FAE82B8F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6F397-A596-40A4-89F3-1312932F8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1807" y="3428998"/>
            <a:ext cx="5385037" cy="2268559"/>
          </a:xfrm>
        </p:spPr>
        <p:txBody>
          <a:bodyPr>
            <a:normAutofit/>
          </a:bodyPr>
          <a:lstStyle/>
          <a:p>
            <a:r>
              <a:rPr lang="ru-RU" dirty="0" smtClean="0"/>
              <a:t>Инструменты </a:t>
            </a:r>
            <a:r>
              <a:rPr lang="ru-RU" dirty="0" err="1" smtClean="0"/>
              <a:t>рефакторинга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805" y="5552313"/>
            <a:ext cx="5357600" cy="116021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Подготовил </a:t>
            </a:r>
          </a:p>
          <a:p>
            <a:r>
              <a:rPr lang="ru-RU" dirty="0" smtClean="0"/>
              <a:t>студент гр. 750503 </a:t>
            </a:r>
          </a:p>
          <a:p>
            <a:r>
              <a:rPr lang="ru-RU" dirty="0" smtClean="0"/>
              <a:t>Гук Вячеслав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0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681056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60" y="1097280"/>
            <a:ext cx="4552588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Так же через меню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Refactor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можно: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Сделать статическими (например метод или переменную)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Изменить тип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Переместить 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Скопировать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Безопасно удалить (с проверкой на использование)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Собрать в одну строку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Найти повторения в коде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И многое другое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48" y="836872"/>
            <a:ext cx="5334744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681056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00" y="1630680"/>
            <a:ext cx="4724973" cy="496824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Выделить значение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Выделить константу 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Выделить поле 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Выделить параметр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Выделить делегат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Выделить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метод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Выделить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интерфейс</a:t>
            </a:r>
          </a:p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И другое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98" y="1758285"/>
            <a:ext cx="7018209" cy="3453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60813" y="1219670"/>
            <a:ext cx="503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Так же через меню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Refactor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 Extract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можно: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76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Microsoft </a:t>
            </a:r>
            <a:r>
              <a:rPr lang="ru-RU" b="1" dirty="0" err="1"/>
              <a:t>Visual</a:t>
            </a:r>
            <a:r>
              <a:rPr lang="ru-RU" b="1" dirty="0"/>
              <a:t> </a:t>
            </a:r>
            <a:r>
              <a:rPr lang="ru-RU" b="1" dirty="0" err="1"/>
              <a:t>Studio</a:t>
            </a:r>
            <a:r>
              <a:rPr lang="ru-RU" dirty="0"/>
              <a:t> — линейка продуктов компании Microsoft, включающих интегрированную среду разработки программного обеспечения и ряд других инструментальных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383259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638" y="1346670"/>
            <a:ext cx="8001081" cy="15826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того, чтоб провести </a:t>
            </a:r>
            <a:r>
              <a:rPr lang="ru-RU" dirty="0" err="1" smtClean="0"/>
              <a:t>рефакторинг</a:t>
            </a:r>
            <a:r>
              <a:rPr lang="ru-RU" dirty="0" smtClean="0"/>
              <a:t> в </a:t>
            </a:r>
            <a:r>
              <a:rPr lang="en-US" dirty="0" smtClean="0"/>
              <a:t>Visual Studio </a:t>
            </a:r>
            <a:r>
              <a:rPr lang="ru-RU" dirty="0" smtClean="0"/>
              <a:t>необходимо нажать ПКМ на код, и выбрать</a:t>
            </a:r>
            <a:r>
              <a:rPr lang="en-US" dirty="0" smtClean="0"/>
              <a:t> </a:t>
            </a:r>
            <a:r>
              <a:rPr lang="ru-RU" dirty="0" smtClean="0"/>
              <a:t>«Быстрые действия и </a:t>
            </a:r>
            <a:r>
              <a:rPr lang="ru-RU" dirty="0" err="1" smtClean="0"/>
              <a:t>рефакторинг</a:t>
            </a:r>
            <a:r>
              <a:rPr lang="ru-RU" dirty="0" smtClean="0"/>
              <a:t>», либо воспользоваться сочетанием клавиш </a:t>
            </a:r>
            <a:r>
              <a:rPr lang="en-US" dirty="0" smtClean="0"/>
              <a:t>Ctrl+.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47" y="3671193"/>
            <a:ext cx="9020992" cy="15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4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4920" y="1346670"/>
            <a:ext cx="9305219" cy="174705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Здесь можно переименовать метод. При чем, если есть нарушение правил именования, среда сама подскажет где, и как их исправить.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5" y="3093720"/>
            <a:ext cx="10052625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4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2060" y="1368293"/>
            <a:ext cx="9328079" cy="10339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Так же здесь можно свернуть и развернуть параметры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60" y="2445522"/>
            <a:ext cx="9089293" cy="15396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62" y="4278183"/>
            <a:ext cx="904048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7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2060" y="1368293"/>
            <a:ext cx="4248720" cy="40895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был выделен фрагмент кода, то </a:t>
            </a:r>
            <a:r>
              <a:rPr lang="en-US" dirty="0" smtClean="0"/>
              <a:t>Visual Studio </a:t>
            </a:r>
            <a:r>
              <a:rPr lang="ru-RU" dirty="0" smtClean="0"/>
              <a:t>предложит выделить его в отдельный метод, при нажатии </a:t>
            </a:r>
            <a:r>
              <a:rPr lang="ru-RU" dirty="0"/>
              <a:t>ПКМ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ru-RU" dirty="0" smtClean="0"/>
              <a:t>«Быстрые </a:t>
            </a:r>
            <a:r>
              <a:rPr lang="ru-RU" dirty="0"/>
              <a:t>действия и </a:t>
            </a:r>
            <a:r>
              <a:rPr lang="ru-RU" dirty="0" err="1"/>
              <a:t>рефакторинг</a:t>
            </a:r>
            <a:r>
              <a:rPr lang="ru-RU" dirty="0" smtClean="0"/>
              <a:t>»</a:t>
            </a:r>
            <a:r>
              <a:rPr lang="en-US" dirty="0" smtClean="0"/>
              <a:t> (Ctrl+.)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780" y="1368293"/>
            <a:ext cx="5477639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2060" y="1368293"/>
            <a:ext cx="9597390" cy="23750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метод состоит из одной строки, то </a:t>
            </a:r>
            <a:r>
              <a:rPr lang="en-US" dirty="0" smtClean="0"/>
              <a:t>Visual Studio </a:t>
            </a:r>
            <a:r>
              <a:rPr lang="ru-RU" dirty="0" smtClean="0"/>
              <a:t>предложит использовать тело выражения для методов, при нажатии </a:t>
            </a:r>
            <a:r>
              <a:rPr lang="ru-RU" dirty="0"/>
              <a:t>ПКМ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ru-RU" dirty="0" smtClean="0"/>
              <a:t>«Быстрые </a:t>
            </a:r>
            <a:r>
              <a:rPr lang="ru-RU" dirty="0"/>
              <a:t>действия и </a:t>
            </a:r>
            <a:r>
              <a:rPr lang="ru-RU" dirty="0" err="1"/>
              <a:t>рефакторинг</a:t>
            </a:r>
            <a:r>
              <a:rPr lang="ru-RU" dirty="0" smtClean="0"/>
              <a:t>»</a:t>
            </a:r>
            <a:r>
              <a:rPr lang="en-US" dirty="0" smtClean="0"/>
              <a:t> (Ctrl+.)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60" y="4450884"/>
            <a:ext cx="10248900" cy="18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9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8235" y="4211854"/>
            <a:ext cx="9597390" cy="25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err="1"/>
              <a:t>рефакторинге</a:t>
            </a:r>
            <a:r>
              <a:rPr lang="ru-RU" dirty="0"/>
              <a:t> часто требуется инкапсулировать в существующий класс некое свойство. Для этого предназначена </a:t>
            </a:r>
            <a:r>
              <a:rPr lang="ru-RU" i="1" dirty="0"/>
              <a:t>операция Инкапсулировать </a:t>
            </a:r>
            <a:r>
              <a:rPr lang="ru-RU" i="1" dirty="0" smtClean="0"/>
              <a:t>поле</a:t>
            </a:r>
            <a:r>
              <a:rPr lang="ru-RU" dirty="0" smtClean="0"/>
              <a:t>. </a:t>
            </a:r>
            <a:r>
              <a:rPr lang="ru-RU" dirty="0"/>
              <a:t>Чтобы выполнить это действие, следует выбрать переменную, которую требуется инкапсулировать, и выбрать соответствующую команду в контекстном меню. Это дает разработчику возможность указать свойство и выбрать место, в котором следует искать ссылку на </a:t>
            </a:r>
            <a:r>
              <a:rPr lang="ru-RU" dirty="0" smtClean="0"/>
              <a:t>него.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34" y="1346670"/>
            <a:ext cx="7035165" cy="30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0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4385" y="1890449"/>
            <a:ext cx="6663690" cy="49675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По мере того как проект проходит этапы развития от прототипа на ранней стадии разработки до полной реализации или стадии роста, часто возникает необходимость выделить основные методы в виде интерфейса, доступного другим приложениям, или определить границы между непересекающимися системами. Прежде для этого приходилось копировать весь метод в новый файл и удалять его содержимое, оставляя лишь заглушку интерфейса. </a:t>
            </a:r>
            <a:r>
              <a:rPr lang="ru-RU" i="1" dirty="0"/>
              <a:t>Операция </a:t>
            </a:r>
            <a:r>
              <a:rPr lang="ru-RU" i="1" dirty="0" err="1"/>
              <a:t>рефакторинга</a:t>
            </a:r>
            <a:r>
              <a:rPr lang="ru-RU" i="1" dirty="0"/>
              <a:t> </a:t>
            </a:r>
            <a:r>
              <a:rPr lang="ru-RU" i="1" dirty="0" smtClean="0"/>
              <a:t>Извлечь интерфейс</a:t>
            </a:r>
            <a:r>
              <a:rPr lang="ru-RU" dirty="0"/>
              <a:t> позволяет извлечь интерфейс, используя любое количество методов в классе. При выполнении этой операции открывается диалоговое окно, показанное на рисунке ниже, которое позволяет пользователю выбрать метод, который он хочет включить в интерфейс. После того как разработчик сделает выбор, эти методы добавляются в новый интерфейс. Кроме того, новый интерфейс добавляется в исходный класс.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1452431"/>
            <a:ext cx="3124636" cy="18766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5" y="3638550"/>
            <a:ext cx="3425405" cy="28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IntelliJ</a:t>
            </a:r>
            <a:r>
              <a:rPr lang="ru-RU" b="1" dirty="0"/>
              <a:t> IDEA</a:t>
            </a:r>
            <a:r>
              <a:rPr lang="ru-RU" dirty="0"/>
              <a:t> —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 интегрированная среда разработки программного обеспечения для многих языков программирования, в частности Java, </a:t>
            </a:r>
            <a:r>
              <a:rPr lang="ru-RU" dirty="0" err="1">
                <a:solidFill>
                  <a:schemeClr val="tx1">
                    <a:lumMod val="95000"/>
                  </a:schemeClr>
                </a:solidFill>
              </a:rPr>
              <a:t>JavaScript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, </a:t>
            </a:r>
            <a:r>
              <a:rPr lang="ru-RU" dirty="0" err="1">
                <a:solidFill>
                  <a:schemeClr val="tx1">
                    <a:lumMod val="95000"/>
                  </a:schemeClr>
                </a:solidFill>
              </a:rPr>
              <a:t>Python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, разработанная компанией </a:t>
            </a:r>
            <a:r>
              <a:rPr lang="ru-RU" dirty="0" err="1">
                <a:solidFill>
                  <a:schemeClr val="tx1">
                    <a:lumMod val="95000"/>
                  </a:schemeClr>
                </a:solidFill>
              </a:rPr>
              <a:t>JetBrains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Она предоставляет очень удобные инструменты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рефакторинга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1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3549" y="1609724"/>
            <a:ext cx="5248275" cy="3955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Иногда требуется переупорядочить параметры. Часто это делают по "косметическим" причинам, но эта операция может помочь повысить читабельность и иногда является необходимой при реализации интерфейсов.</a:t>
            </a:r>
          </a:p>
          <a:p>
            <a:pPr marL="0" indent="0">
              <a:buNone/>
            </a:pPr>
            <a:r>
              <a:rPr lang="ru-RU" dirty="0"/>
              <a:t>Диалоговое окно </a:t>
            </a:r>
            <a:r>
              <a:rPr lang="ru-RU" dirty="0" err="1"/>
              <a:t>Reorder</a:t>
            </a:r>
            <a:r>
              <a:rPr lang="ru-RU" dirty="0"/>
              <a:t> </a:t>
            </a:r>
            <a:r>
              <a:rPr lang="ru-RU" dirty="0" err="1" smtClean="0"/>
              <a:t>Parameter</a:t>
            </a:r>
            <a:r>
              <a:rPr lang="en-US" dirty="0" smtClean="0"/>
              <a:t>s</a:t>
            </a:r>
            <a:r>
              <a:rPr lang="ru-RU" dirty="0" smtClean="0"/>
              <a:t>, </a:t>
            </a:r>
            <a:r>
              <a:rPr lang="ru-RU" dirty="0"/>
              <a:t>показанное на рисунке </a:t>
            </a:r>
            <a:r>
              <a:rPr lang="ru-RU" dirty="0" smtClean="0"/>
              <a:t>выше</a:t>
            </a:r>
            <a:r>
              <a:rPr lang="ru-RU" dirty="0"/>
              <a:t>, </a:t>
            </a:r>
            <a:r>
              <a:rPr lang="ru-RU" dirty="0" smtClean="0"/>
              <a:t>вызывается с помощью «Правка </a:t>
            </a:r>
            <a:r>
              <a:rPr lang="ru-RU" dirty="0"/>
              <a:t>-</a:t>
            </a:r>
            <a:r>
              <a:rPr lang="en-US" dirty="0"/>
              <a:t>&gt;</a:t>
            </a:r>
            <a:r>
              <a:rPr lang="ru-RU" dirty="0"/>
              <a:t> Выполнить </a:t>
            </a:r>
            <a:r>
              <a:rPr lang="ru-RU" dirty="0" err="1" smtClean="0"/>
              <a:t>рефакторинг</a:t>
            </a:r>
            <a:r>
              <a:rPr lang="ru-RU" dirty="0"/>
              <a:t> -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Упорядочить параметры» и позволяет </a:t>
            </a:r>
            <a:r>
              <a:rPr lang="ru-RU" dirty="0"/>
              <a:t>переставлять параметры в списке в соответствии с требуемым </a:t>
            </a:r>
            <a:r>
              <a:rPr lang="ru-RU" dirty="0" smtClean="0"/>
              <a:t>порядком.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9053"/>
            <a:ext cx="4648781" cy="32126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09" y="1320198"/>
            <a:ext cx="4618555" cy="3725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8781" y="5045382"/>
            <a:ext cx="6846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только требуемый порядок будет достигнут, пользователь может предварительно просмотреть результат. По умолчанию параметры в каждом вызове данного метода переставляются автоматически в соответствии с новым порядком. Диалоговое окно </a:t>
            </a:r>
            <a:r>
              <a:rPr lang="ru-RU" dirty="0" err="1"/>
              <a:t>Preview</a:t>
            </a:r>
            <a:r>
              <a:rPr lang="ru-RU" dirty="0"/>
              <a:t>, аналогичное показанному на рисунке, позволяет контролировать обновление вызовов метода.</a:t>
            </a:r>
          </a:p>
        </p:txBody>
      </p:sp>
    </p:spTree>
    <p:extLst>
      <p:ext uri="{BB962C8B-B14F-4D97-AF65-F5344CB8AC3E}">
        <p14:creationId xmlns:p14="http://schemas.microsoft.com/office/powerpoint/2010/main" val="95760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43575" y="380334"/>
            <a:ext cx="5638800" cy="67348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Удаление параметра из метода с помощью соответствующей операции </a:t>
            </a:r>
            <a:r>
              <a:rPr lang="ru-RU" dirty="0" err="1"/>
              <a:t>рефакторинга</a:t>
            </a:r>
            <a:r>
              <a:rPr lang="ru-RU" dirty="0"/>
              <a:t> значительно сокращает объем поиска ошибок компиляции, которые могут при этом возникнуть. Кроме того, эта операция очень полезна при многочисленных перегрузках метода, при которых удаление параметра не может порождать ошибки компиляции. В этом случае ошибка во время выполнения программы может возникнуть только по семантической, а не по синтаксической причине.</a:t>
            </a:r>
          </a:p>
          <a:p>
            <a:pPr marL="0" indent="0">
              <a:buNone/>
            </a:pPr>
            <a:r>
              <a:rPr lang="ru-RU" dirty="0"/>
              <a:t>На рисунке </a:t>
            </a:r>
            <a:r>
              <a:rPr lang="ru-RU" dirty="0" smtClean="0"/>
              <a:t>выше </a:t>
            </a:r>
            <a:r>
              <a:rPr lang="ru-RU" dirty="0"/>
              <a:t>показано диалоговое окно </a:t>
            </a:r>
            <a:r>
              <a:rPr lang="ru-RU" dirty="0" err="1"/>
              <a:t>Remove</a:t>
            </a:r>
            <a:r>
              <a:rPr lang="ru-RU" dirty="0"/>
              <a:t> </a:t>
            </a:r>
            <a:r>
              <a:rPr lang="ru-RU" dirty="0" err="1"/>
              <a:t>Parameters</a:t>
            </a:r>
            <a:r>
              <a:rPr lang="ru-RU" dirty="0"/>
              <a:t>, которое используется для удаления параметров из списка параметров. Если параметр был удален непреднамеренно, его легко восстановить. Как указывает предупреждение, размещенное в этом диалоговом окне, удаление параметров часто приводит к неожиданным функциональным ошибкам, поэтому важно контролировать внесенные изменения. Для того чтобы оценить внесенные изменения, можно снова использовать окно предварительного просмотра.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6" y="2838043"/>
            <a:ext cx="5582239" cy="3855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6" y="1346670"/>
            <a:ext cx="5155860" cy="37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9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5860" y="1666210"/>
            <a:ext cx="9597390" cy="39154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Когда разработчик пишет код, он может прийти к выводу, что ему нужен вызов метода, который еще не написан. Например, </a:t>
            </a:r>
            <a:r>
              <a:rPr lang="ru-RU"/>
              <a:t>следующий </a:t>
            </a:r>
            <a:r>
              <a:rPr lang="ru-RU" smtClean="0"/>
              <a:t>пример</a:t>
            </a:r>
            <a:r>
              <a:rPr lang="ru-RU" smtClean="0"/>
              <a:t> </a:t>
            </a:r>
            <a:r>
              <a:rPr lang="ru-RU" dirty="0"/>
              <a:t>иллюстрирует новый метод, который должен быть сгенерирован на более поздней стадии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Разумеется, этот код порождает ошибку при сборке, поскольку вызываемый метод еще не определен. Используя </a:t>
            </a:r>
            <a:r>
              <a:rPr lang="ru-RU" i="1" dirty="0"/>
              <a:t>операцию </a:t>
            </a:r>
            <a:r>
              <a:rPr lang="ru-RU" i="1" dirty="0" err="1"/>
              <a:t>рефакторинга</a:t>
            </a:r>
            <a:r>
              <a:rPr lang="ru-RU" i="1" dirty="0"/>
              <a:t> </a:t>
            </a:r>
            <a:r>
              <a:rPr lang="ru-RU" i="1" dirty="0" smtClean="0"/>
              <a:t>Создать метод-</a:t>
            </a:r>
            <a:r>
              <a:rPr lang="ru-RU" i="1" dirty="0" err="1" smtClean="0"/>
              <a:t>зашлушку</a:t>
            </a:r>
            <a:r>
              <a:rPr lang="ru-RU" dirty="0"/>
              <a:t> (</a:t>
            </a:r>
            <a:r>
              <a:rPr lang="ru-RU" u="sng" dirty="0"/>
              <a:t>доступную с помощью интеллектуального указателя в самом коде</a:t>
            </a:r>
            <a:r>
              <a:rPr lang="ru-RU" dirty="0"/>
              <a:t>), можно сгенерировать заглушку метода. Как видно из следующего примера, заглушка метода содержит входные параметры и тип возвращаемого значения: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84" y="2165644"/>
            <a:ext cx="4744920" cy="5777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53" y="2165645"/>
            <a:ext cx="4765397" cy="17888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98" y="2921734"/>
            <a:ext cx="5212993" cy="7653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542" y="4968642"/>
            <a:ext cx="5069307" cy="14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1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436" y="2046306"/>
            <a:ext cx="9522389" cy="2325669"/>
          </a:xfrm>
        </p:spPr>
        <p:txBody>
          <a:bodyPr>
            <a:noAutofit/>
          </a:bodyPr>
          <a:lstStyle/>
          <a:p>
            <a:pPr marL="0" indent="0" algn="ctr"/>
            <a:r>
              <a:rPr lang="ru-RU" sz="8800" dirty="0"/>
              <a:t>Спасибо за внимание!</a:t>
            </a: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ru-RU" sz="8800" dirty="0"/>
              <a:t/>
            </a:r>
            <a:br>
              <a:rPr lang="ru-RU" sz="8800" dirty="0"/>
            </a:br>
            <a:endParaRPr lang="ru-RU" sz="8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1225" y="4876799"/>
            <a:ext cx="4800600" cy="22029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02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681056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60" y="559136"/>
            <a:ext cx="10273040" cy="25697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Одним из удобных инструментов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рефакторинга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, встроенным в </a:t>
            </a:r>
            <a:r>
              <a:rPr lang="en-US" dirty="0"/>
              <a:t>IntelliJ IDEA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является выделение метода. Для того, чтоб вынести участок кода в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отедельный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метод, нужно его выделить, щелкнуть правой кнопкой мыши на выделение, выбрать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Refactor -&gt; Extract -&gt; Method…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Либо нажать сочетание клавиш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Ctrl+Alt+M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9177"/>
          <a:stretch/>
        </p:blipFill>
        <p:spPr>
          <a:xfrm>
            <a:off x="1076950" y="2598419"/>
            <a:ext cx="10077460" cy="41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8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681056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60" y="559136"/>
            <a:ext cx="10273040" cy="25697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В появившемся окне необходимо выбрать модификатор доступа к новому методу, а так же ввести его название, после чего необходимо нажать на клавишу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Refactor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smtClean="0"/>
              <a:t>IntelliJ </a:t>
            </a:r>
            <a:r>
              <a:rPr lang="en-US" dirty="0"/>
              <a:t>IDEA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сама выделит новый метод.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25" y="2571143"/>
            <a:ext cx="9972510" cy="41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3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681056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9180" y="261956"/>
            <a:ext cx="10273040" cy="25697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Результат представлен на скриншоте.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03" y="2036122"/>
            <a:ext cx="751627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681056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60" y="1097280"/>
            <a:ext cx="10074556" cy="1879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Еще одним удобных инструментом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рефакторинга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, встроенным в </a:t>
            </a:r>
            <a:r>
              <a:rPr lang="en-US" dirty="0"/>
              <a:t>IntelliJ IDEA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является переименование. 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60" y="2277827"/>
            <a:ext cx="6750838" cy="4541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160" y="2938832"/>
            <a:ext cx="3539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Для того, чтоб изменить название метода или переменной во всех местах, где они используются, необходимо щелкнуть правой кнопкой мыши на выделение, выбрать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Refactor -&gt;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Rename…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Либо нажать сочетание клавиш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Shift+F6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681056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60" y="1097280"/>
            <a:ext cx="10074556" cy="1879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После чего нужно ввести новое название, либо выбрать из предложенных вариантов. Название метода или переменной поменяется автоматически во всех местах использования.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0" y="3251748"/>
            <a:ext cx="9949906" cy="32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5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681056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60" y="1097280"/>
            <a:ext cx="10237480" cy="1879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Изменить не только название, но и возвращаемый тип, бросаемые исключения, параметры или тип метода можно с помощью ПКМ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-&gt;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Refactor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-&gt;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Change Signature…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Либо с помощью сочетания клавиш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Ctrl+F6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26" y="3063054"/>
            <a:ext cx="714474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681056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160" y="1097280"/>
            <a:ext cx="1023748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Это всё меняется в удобном диалоговом окне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20" y="2043984"/>
            <a:ext cx="10117020" cy="40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192</TotalTime>
  <Words>819</Words>
  <Application>Microsoft Office PowerPoint</Application>
  <PresentationFormat>Широкоэкранный</PresentationFormat>
  <Paragraphs>73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MS Shell Dlg 2</vt:lpstr>
      <vt:lpstr>Wingdings</vt:lpstr>
      <vt:lpstr>Wingdings 3</vt:lpstr>
      <vt:lpstr>Madison</vt:lpstr>
      <vt:lpstr>Инструменты рефакторинга </vt:lpstr>
      <vt:lpstr>IntelliJ IDEA</vt:lpstr>
      <vt:lpstr>IntelliJ IDEA</vt:lpstr>
      <vt:lpstr>IntelliJ IDEA</vt:lpstr>
      <vt:lpstr>IntelliJ IDEA</vt:lpstr>
      <vt:lpstr>IntelliJ IDEA</vt:lpstr>
      <vt:lpstr>IntelliJ IDEA</vt:lpstr>
      <vt:lpstr>IntelliJ IDEA</vt:lpstr>
      <vt:lpstr>IntelliJ IDEA</vt:lpstr>
      <vt:lpstr>IntelliJ IDEA</vt:lpstr>
      <vt:lpstr>IntelliJ IDEA</vt:lpstr>
      <vt:lpstr>Visual Studio</vt:lpstr>
      <vt:lpstr>Visual Studio</vt:lpstr>
      <vt:lpstr>Visual Studio</vt:lpstr>
      <vt:lpstr>Visual Studio</vt:lpstr>
      <vt:lpstr>Visual Studio</vt:lpstr>
      <vt:lpstr>Visual Studio</vt:lpstr>
      <vt:lpstr>Visual Studio</vt:lpstr>
      <vt:lpstr>Visual Studio</vt:lpstr>
      <vt:lpstr>Visual Studio</vt:lpstr>
      <vt:lpstr>Visual Studio</vt:lpstr>
      <vt:lpstr>Visual Studio</vt:lpstr>
      <vt:lpstr>Спасибо за внимание!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рефакторинга</dc:title>
  <dc:creator>Вячеслав Гук</dc:creator>
  <cp:lastModifiedBy>Вячеслав Гук</cp:lastModifiedBy>
  <cp:revision>16</cp:revision>
  <dcterms:created xsi:type="dcterms:W3CDTF">2019-12-17T10:10:20Z</dcterms:created>
  <dcterms:modified xsi:type="dcterms:W3CDTF">2019-12-17T23:17:47Z</dcterms:modified>
</cp:coreProperties>
</file>