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75" r:id="rId3"/>
    <p:sldId id="257" r:id="rId4"/>
    <p:sldId id="258" r:id="rId5"/>
    <p:sldId id="259" r:id="rId6"/>
    <p:sldId id="260" r:id="rId7"/>
    <p:sldId id="261" r:id="rId8"/>
    <p:sldId id="262" r:id="rId9"/>
    <p:sldId id="263" r:id="rId10"/>
    <p:sldId id="278"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663DDB8-9022-489B-8403-94D5F876CF48}" type="datetimeFigureOut">
              <a:rPr lang="en-IN" smtClean="0"/>
              <a:t>20-06-2022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C1579BB-0520-4881-8370-B3E841E8F2C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745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63DDB8-9022-489B-8403-94D5F876CF48}" type="datetimeFigureOut">
              <a:rPr lang="en-IN" smtClean="0"/>
              <a:t>20-06-2022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1579BB-0520-4881-8370-B3E841E8F2C9}" type="slidenum">
              <a:rPr lang="en-IN" smtClean="0"/>
              <a:t>‹#›</a:t>
            </a:fld>
            <a:endParaRPr lang="en-IN"/>
          </a:p>
        </p:txBody>
      </p:sp>
    </p:spTree>
    <p:extLst>
      <p:ext uri="{BB962C8B-B14F-4D97-AF65-F5344CB8AC3E}">
        <p14:creationId xmlns:p14="http://schemas.microsoft.com/office/powerpoint/2010/main" val="159190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63DDB8-9022-489B-8403-94D5F876CF48}"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579BB-0520-4881-8370-B3E841E8F2C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1957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63DDB8-9022-489B-8403-94D5F876CF48}"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579BB-0520-4881-8370-B3E841E8F2C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935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63DDB8-9022-489B-8403-94D5F876CF48}"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579BB-0520-4881-8370-B3E841E8F2C9}" type="slidenum">
              <a:rPr lang="en-IN" smtClean="0"/>
              <a:t>‹#›</a:t>
            </a:fld>
            <a:endParaRPr lang="en-IN"/>
          </a:p>
        </p:txBody>
      </p:sp>
    </p:spTree>
    <p:extLst>
      <p:ext uri="{BB962C8B-B14F-4D97-AF65-F5344CB8AC3E}">
        <p14:creationId xmlns:p14="http://schemas.microsoft.com/office/powerpoint/2010/main" val="700197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63DDB8-9022-489B-8403-94D5F876CF48}"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579BB-0520-4881-8370-B3E841E8F2C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011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63DDB8-9022-489B-8403-94D5F876CF48}"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579BB-0520-4881-8370-B3E841E8F2C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071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63DDB8-9022-489B-8403-94D5F876CF48}"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579BB-0520-4881-8370-B3E841E8F2C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9934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63DDB8-9022-489B-8403-94D5F876CF48}"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579BB-0520-4881-8370-B3E841E8F2C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044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63DDB8-9022-489B-8403-94D5F876CF48}"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579BB-0520-4881-8370-B3E841E8F2C9}" type="slidenum">
              <a:rPr lang="en-IN" smtClean="0"/>
              <a:t>‹#›</a:t>
            </a:fld>
            <a:endParaRPr lang="en-IN"/>
          </a:p>
        </p:txBody>
      </p:sp>
    </p:spTree>
    <p:extLst>
      <p:ext uri="{BB962C8B-B14F-4D97-AF65-F5344CB8AC3E}">
        <p14:creationId xmlns:p14="http://schemas.microsoft.com/office/powerpoint/2010/main" val="112147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63DDB8-9022-489B-8403-94D5F876CF48}"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579BB-0520-4881-8370-B3E841E8F2C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2635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63DDB8-9022-489B-8403-94D5F876CF48}" type="datetimeFigureOut">
              <a:rPr lang="en-IN" smtClean="0"/>
              <a:t>20-06-2022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1579BB-0520-4881-8370-B3E841E8F2C9}" type="slidenum">
              <a:rPr lang="en-IN" smtClean="0"/>
              <a:t>‹#›</a:t>
            </a:fld>
            <a:endParaRPr lang="en-IN"/>
          </a:p>
        </p:txBody>
      </p:sp>
    </p:spTree>
    <p:extLst>
      <p:ext uri="{BB962C8B-B14F-4D97-AF65-F5344CB8AC3E}">
        <p14:creationId xmlns:p14="http://schemas.microsoft.com/office/powerpoint/2010/main" val="59563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63DDB8-9022-489B-8403-94D5F876CF48}" type="datetimeFigureOut">
              <a:rPr lang="en-IN" smtClean="0"/>
              <a:t>20-06-2022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1579BB-0520-4881-8370-B3E841E8F2C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587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63DDB8-9022-489B-8403-94D5F876CF48}" type="datetimeFigureOut">
              <a:rPr lang="en-IN" smtClean="0"/>
              <a:t>20-06-2022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1579BB-0520-4881-8370-B3E841E8F2C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07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63DDB8-9022-489B-8403-94D5F876CF48}" type="datetimeFigureOut">
              <a:rPr lang="en-IN" smtClean="0"/>
              <a:t>20-06-2022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1579BB-0520-4881-8370-B3E841E8F2C9}" type="slidenum">
              <a:rPr lang="en-IN" smtClean="0"/>
              <a:t>‹#›</a:t>
            </a:fld>
            <a:endParaRPr lang="en-IN"/>
          </a:p>
        </p:txBody>
      </p:sp>
    </p:spTree>
    <p:extLst>
      <p:ext uri="{BB962C8B-B14F-4D97-AF65-F5344CB8AC3E}">
        <p14:creationId xmlns:p14="http://schemas.microsoft.com/office/powerpoint/2010/main" val="18799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63DDB8-9022-489B-8403-94D5F876CF48}" type="datetimeFigureOut">
              <a:rPr lang="en-IN" smtClean="0"/>
              <a:t>20-06-2022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1579BB-0520-4881-8370-B3E841E8F2C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969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63DDB8-9022-489B-8403-94D5F876CF48}" type="datetimeFigureOut">
              <a:rPr lang="en-IN" smtClean="0"/>
              <a:t>20-06-2022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1579BB-0520-4881-8370-B3E841E8F2C9}" type="slidenum">
              <a:rPr lang="en-IN" smtClean="0"/>
              <a:t>‹#›</a:t>
            </a:fld>
            <a:endParaRPr lang="en-IN"/>
          </a:p>
        </p:txBody>
      </p:sp>
    </p:spTree>
    <p:extLst>
      <p:ext uri="{BB962C8B-B14F-4D97-AF65-F5344CB8AC3E}">
        <p14:creationId xmlns:p14="http://schemas.microsoft.com/office/powerpoint/2010/main" val="2897373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63DDB8-9022-489B-8403-94D5F876CF48}" type="datetimeFigureOut">
              <a:rPr lang="en-IN" smtClean="0"/>
              <a:t>20-06-2022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1579BB-0520-4881-8370-B3E841E8F2C9}" type="slidenum">
              <a:rPr lang="en-IN" smtClean="0"/>
              <a:t>‹#›</a:t>
            </a:fld>
            <a:endParaRPr lang="en-IN"/>
          </a:p>
        </p:txBody>
      </p:sp>
    </p:spTree>
    <p:extLst>
      <p:ext uri="{BB962C8B-B14F-4D97-AF65-F5344CB8AC3E}">
        <p14:creationId xmlns:p14="http://schemas.microsoft.com/office/powerpoint/2010/main" val="149561647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1442" y="1673525"/>
            <a:ext cx="6816625" cy="1984071"/>
          </a:xfrm>
        </p:spPr>
        <p:txBody>
          <a:bodyPr/>
          <a:lstStyle/>
          <a:p>
            <a:r>
              <a:rPr lang="en-US" b="1" dirty="0"/>
              <a:t> </a:t>
            </a: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latin typeface="Baskerville Old Face" panose="02020602080505020303" pitchFamily="18" charset="0"/>
              </a:rPr>
              <a:t>BWUNETIC</a:t>
            </a:r>
            <a:endParaRPr lang="en-IN" dirty="0">
              <a:latin typeface="Baskerville Old Face" panose="02020602080505020303" pitchFamily="18" charset="0"/>
            </a:endParaRPr>
          </a:p>
        </p:txBody>
      </p:sp>
      <p:sp>
        <p:nvSpPr>
          <p:cNvPr id="3" name="Subtitle 2"/>
          <p:cNvSpPr>
            <a:spLocks noGrp="1"/>
          </p:cNvSpPr>
          <p:nvPr>
            <p:ph type="subTitle" idx="1"/>
          </p:nvPr>
        </p:nvSpPr>
        <p:spPr>
          <a:xfrm>
            <a:off x="2475782" y="3657596"/>
            <a:ext cx="7032286" cy="1613143"/>
          </a:xfrm>
        </p:spPr>
        <p:txBody>
          <a:bodyPr>
            <a:normAutofit/>
          </a:bodyPr>
          <a:lstStyle/>
          <a:p>
            <a:endParaRPr lang="en-IN" sz="2200" dirty="0">
              <a:latin typeface="Baskerville Old Face" panose="02020602080505020303" pitchFamily="18" charset="0"/>
            </a:endParaRPr>
          </a:p>
        </p:txBody>
      </p:sp>
    </p:spTree>
    <p:extLst>
      <p:ext uri="{BB962C8B-B14F-4D97-AF65-F5344CB8AC3E}">
        <p14:creationId xmlns:p14="http://schemas.microsoft.com/office/powerpoint/2010/main" val="62961401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349270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DATA FLOW DIAGRAM</a:t>
            </a:r>
            <a:endParaRPr lang="en-IN" dirty="0">
              <a:latin typeface="Baskerville Old Face" panose="020206020805050203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41275"/>
            <a:ext cx="9686024" cy="3744615"/>
          </a:xfrm>
        </p:spPr>
      </p:pic>
    </p:spTree>
    <p:extLst>
      <p:ext uri="{BB962C8B-B14F-4D97-AF65-F5344CB8AC3E}">
        <p14:creationId xmlns:p14="http://schemas.microsoft.com/office/powerpoint/2010/main" val="823552070"/>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REGISTRATION FORM</a:t>
            </a:r>
            <a:endParaRPr lang="en-IN" dirty="0">
              <a:latin typeface="Baskerville Old Face" panose="020206020805050203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2676" y="2557463"/>
            <a:ext cx="5906648" cy="3489654"/>
          </a:xfrm>
        </p:spPr>
      </p:pic>
    </p:spTree>
    <p:extLst>
      <p:ext uri="{BB962C8B-B14F-4D97-AF65-F5344CB8AC3E}">
        <p14:creationId xmlns:p14="http://schemas.microsoft.com/office/powerpoint/2010/main" val="189916599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LOGIN FORM</a:t>
            </a:r>
            <a:endParaRPr lang="en-IN" dirty="0">
              <a:latin typeface="Baskerville Old Face" panose="020206020805050203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9079" y="2467155"/>
            <a:ext cx="6280245" cy="3605841"/>
          </a:xfrm>
        </p:spPr>
      </p:pic>
    </p:spTree>
    <p:extLst>
      <p:ext uri="{BB962C8B-B14F-4D97-AF65-F5344CB8AC3E}">
        <p14:creationId xmlns:p14="http://schemas.microsoft.com/office/powerpoint/2010/main" val="233537532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skerville Old Face" panose="02020602080505020303" pitchFamily="18" charset="0"/>
              </a:rPr>
              <a:t>HOME PAGE</a:t>
            </a:r>
            <a:endParaRPr lang="en-IN" b="1" dirty="0">
              <a:latin typeface="Baskerville Old Face" panose="020206020805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388534"/>
            <a:ext cx="5718564" cy="4080935"/>
          </a:xfrm>
        </p:spPr>
      </p:pic>
      <p:sp>
        <p:nvSpPr>
          <p:cNvPr id="4" name="Text Placeholder 3"/>
          <p:cNvSpPr>
            <a:spLocks noGrp="1"/>
          </p:cNvSpPr>
          <p:nvPr>
            <p:ph type="body" sz="half" idx="2"/>
          </p:nvPr>
        </p:nvSpPr>
        <p:spPr/>
        <p:txBody>
          <a:bodyPr>
            <a:normAutofit fontScale="92500" lnSpcReduction="20000"/>
          </a:bodyPr>
          <a:lstStyle/>
          <a:p>
            <a:pPr algn="l"/>
            <a:r>
              <a:rPr lang="en-US" sz="2000" dirty="0">
                <a:latin typeface="Baskerville Old Face" panose="02020602080505020303" pitchFamily="18" charset="0"/>
              </a:rPr>
              <a:t>This page contains your Feed, a continually updated collection of postings from your friends, groups you're a member of, Pages you follow, and more. Find out how to: You have complete control over what you see in Feed. Look for individuals and subjects that are important to you.</a:t>
            </a:r>
            <a:endParaRPr lang="en-IN" sz="2000" dirty="0">
              <a:latin typeface="Baskerville Old Face" panose="02020602080505020303" pitchFamily="18" charset="0"/>
            </a:endParaRPr>
          </a:p>
          <a:p>
            <a:endParaRPr lang="en-IN" dirty="0"/>
          </a:p>
        </p:txBody>
      </p:sp>
    </p:spTree>
    <p:extLst>
      <p:ext uri="{BB962C8B-B14F-4D97-AF65-F5344CB8AC3E}">
        <p14:creationId xmlns:p14="http://schemas.microsoft.com/office/powerpoint/2010/main" val="135779640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skerville Old Face" panose="02020602080505020303" pitchFamily="18" charset="0"/>
              </a:rPr>
              <a:t>CHAT FEATURES</a:t>
            </a:r>
            <a:endParaRPr lang="en-IN" b="1" dirty="0">
              <a:latin typeface="Baskerville Old Face" panose="020206020805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388535"/>
            <a:ext cx="5727190" cy="4080934"/>
          </a:xfrm>
        </p:spPr>
      </p:pic>
      <p:sp>
        <p:nvSpPr>
          <p:cNvPr id="4" name="Text Placeholder 3"/>
          <p:cNvSpPr>
            <a:spLocks noGrp="1"/>
          </p:cNvSpPr>
          <p:nvPr>
            <p:ph type="body" sz="half" idx="2"/>
          </p:nvPr>
        </p:nvSpPr>
        <p:spPr/>
        <p:txBody>
          <a:bodyPr/>
          <a:lstStyle/>
          <a:p>
            <a:pPr algn="l"/>
            <a:r>
              <a:rPr lang="en-US" sz="2000" dirty="0">
                <a:latin typeface="Baskerville Old Face" panose="02020602080505020303" pitchFamily="18" charset="0"/>
              </a:rPr>
              <a:t>From the chat feature on BWUNETIC, you may reach out to individuals you care about right now.</a:t>
            </a:r>
            <a:endParaRPr lang="en-IN" sz="2000" dirty="0">
              <a:latin typeface="Baskerville Old Face" panose="02020602080505020303" pitchFamily="18" charset="0"/>
            </a:endParaRPr>
          </a:p>
          <a:p>
            <a:endParaRPr lang="en-IN" dirty="0"/>
          </a:p>
        </p:txBody>
      </p:sp>
    </p:spTree>
    <p:extLst>
      <p:ext uri="{BB962C8B-B14F-4D97-AF65-F5344CB8AC3E}">
        <p14:creationId xmlns:p14="http://schemas.microsoft.com/office/powerpoint/2010/main" val="3160917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skerville Old Face" panose="02020602080505020303" pitchFamily="18" charset="0"/>
              </a:rPr>
              <a:t>NOTIFICATION</a:t>
            </a:r>
            <a:endParaRPr lang="en-IN" b="1" dirty="0">
              <a:latin typeface="Baskerville Old Face" panose="020206020805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6764" y="1319842"/>
            <a:ext cx="5753070" cy="4149627"/>
          </a:xfrm>
        </p:spPr>
      </p:pic>
      <p:sp>
        <p:nvSpPr>
          <p:cNvPr id="4" name="Text Placeholder 3"/>
          <p:cNvSpPr>
            <a:spLocks noGrp="1"/>
          </p:cNvSpPr>
          <p:nvPr>
            <p:ph type="body" sz="half" idx="2"/>
          </p:nvPr>
        </p:nvSpPr>
        <p:spPr/>
        <p:txBody>
          <a:bodyPr>
            <a:normAutofit fontScale="92500" lnSpcReduction="10000"/>
          </a:bodyPr>
          <a:lstStyle/>
          <a:p>
            <a:pPr algn="l"/>
            <a:r>
              <a:rPr lang="en-US" sz="2000" dirty="0">
                <a:latin typeface="Baskerville Old Face" panose="02020602080505020303" pitchFamily="18" charset="0"/>
              </a:rPr>
              <a:t>Notifications are notifications regarding what's going on at BWUNETIC. You may alter what you're alerted about and how you're notified by going to your notifications settings. Depending on the platform you're using, you may receive different sorts of alerts.</a:t>
            </a:r>
            <a:endParaRPr lang="en-IN" sz="2000" dirty="0">
              <a:latin typeface="Baskerville Old Face" panose="02020602080505020303" pitchFamily="18" charset="0"/>
            </a:endParaRPr>
          </a:p>
          <a:p>
            <a:endParaRPr lang="en-IN" dirty="0"/>
          </a:p>
        </p:txBody>
      </p:sp>
    </p:spTree>
    <p:extLst>
      <p:ext uri="{BB962C8B-B14F-4D97-AF65-F5344CB8AC3E}">
        <p14:creationId xmlns:p14="http://schemas.microsoft.com/office/powerpoint/2010/main" val="4092229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skerville Old Face" panose="02020602080505020303" pitchFamily="18" charset="0"/>
              </a:rPr>
              <a:t>PROFILE</a:t>
            </a:r>
            <a:r>
              <a:rPr lang="en-IN" dirty="0"/>
              <a:t/>
            </a:r>
            <a:br>
              <a:rPr lang="en-IN" dirty="0"/>
            </a:b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388534"/>
            <a:ext cx="5744443" cy="4080936"/>
          </a:xfrm>
        </p:spPr>
      </p:pic>
      <p:sp>
        <p:nvSpPr>
          <p:cNvPr id="4" name="Text Placeholder 3"/>
          <p:cNvSpPr>
            <a:spLocks noGrp="1"/>
          </p:cNvSpPr>
          <p:nvPr>
            <p:ph type="body" sz="half" idx="2"/>
          </p:nvPr>
        </p:nvSpPr>
        <p:spPr/>
        <p:txBody>
          <a:bodyPr>
            <a:noAutofit/>
          </a:bodyPr>
          <a:lstStyle/>
          <a:p>
            <a:pPr algn="l"/>
            <a:r>
              <a:rPr lang="en-US" sz="2000" dirty="0">
                <a:latin typeface="Baskerville Old Face" panose="02020602080505020303" pitchFamily="18" charset="0"/>
              </a:rPr>
              <a:t>A profile on BWUNETIC is a place where you may post information about yourself, such as your hobbies, images, videos, current city, and hometown. Click or press your name or profile photo at the top of BWUNETIC to see your profile</a:t>
            </a:r>
            <a:endParaRPr lang="en-IN" sz="2000" dirty="0">
              <a:latin typeface="Baskerville Old Face" panose="02020602080505020303" pitchFamily="18" charset="0"/>
            </a:endParaRPr>
          </a:p>
        </p:txBody>
      </p:sp>
    </p:spTree>
    <p:extLst>
      <p:ext uri="{BB962C8B-B14F-4D97-AF65-F5344CB8AC3E}">
        <p14:creationId xmlns:p14="http://schemas.microsoft.com/office/powerpoint/2010/main" val="193560875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INTERNAL INTERFACE</a:t>
            </a:r>
            <a:endParaRPr lang="en-IN" dirty="0">
              <a:latin typeface="Baskerville Old Face" panose="02020602080505020303" pitchFamily="18" charset="0"/>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latin typeface="Baskerville Old Face" panose="02020602080505020303" pitchFamily="18" charset="0"/>
              </a:rPr>
              <a:t>We </a:t>
            </a:r>
            <a:r>
              <a:rPr lang="en-US" dirty="0">
                <a:latin typeface="Baskerville Old Face" panose="02020602080505020303" pitchFamily="18" charset="0"/>
              </a:rPr>
              <a:t>can notice there are various sections to see after successfully logging into the BWUNETIC. We've highlighted a few of the features here.</a:t>
            </a:r>
            <a:endParaRPr lang="en-IN" dirty="0">
              <a:latin typeface="Baskerville Old Face" panose="02020602080505020303" pitchFamily="18" charset="0"/>
            </a:endParaRPr>
          </a:p>
          <a:p>
            <a:endParaRPr lang="en-IN" dirty="0">
              <a:latin typeface="Baskerville Old Face" panose="02020602080505020303" pitchFamily="18" charset="0"/>
            </a:endParaRPr>
          </a:p>
        </p:txBody>
      </p:sp>
    </p:spTree>
    <p:extLst>
      <p:ext uri="{BB962C8B-B14F-4D97-AF65-F5344CB8AC3E}">
        <p14:creationId xmlns:p14="http://schemas.microsoft.com/office/powerpoint/2010/main" val="20000814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CREATE POST &amp; PERSONAL CHAT</a:t>
            </a:r>
            <a:endParaRPr lang="en-IN" dirty="0">
              <a:latin typeface="Baskerville Old Face" panose="02020602080505020303"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98575" y="2560320"/>
            <a:ext cx="4718050" cy="3310128"/>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81725" y="2560320"/>
            <a:ext cx="4718050" cy="3310128"/>
          </a:xfrm>
        </p:spPr>
      </p:pic>
    </p:spTree>
    <p:extLst>
      <p:ext uri="{BB962C8B-B14F-4D97-AF65-F5344CB8AC3E}">
        <p14:creationId xmlns:p14="http://schemas.microsoft.com/office/powerpoint/2010/main" val="229640415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1657551"/>
          </a:xfrm>
        </p:spPr>
        <p:txBody>
          <a:bodyPr/>
          <a:lstStyle/>
          <a:p>
            <a:r>
              <a:rPr lang="en-US" b="1" i="1" dirty="0" smtClean="0"/>
              <a:t/>
            </a:r>
            <a:br>
              <a:rPr lang="en-US" b="1" i="1" dirty="0" smtClean="0"/>
            </a:br>
            <a:r>
              <a:rPr lang="en-US" sz="1800" b="1" i="1" dirty="0" smtClean="0"/>
              <a:t>Submitted by</a:t>
            </a:r>
            <a:endParaRPr lang="en-IN" sz="1800" dirty="0"/>
          </a:p>
        </p:txBody>
      </p:sp>
      <p:sp>
        <p:nvSpPr>
          <p:cNvPr id="3" name="Text Placeholder 2"/>
          <p:cNvSpPr>
            <a:spLocks noGrp="1"/>
          </p:cNvSpPr>
          <p:nvPr>
            <p:ph type="body" idx="1"/>
          </p:nvPr>
        </p:nvSpPr>
        <p:spPr>
          <a:xfrm>
            <a:off x="1303868" y="2320506"/>
            <a:ext cx="9592732" cy="1828800"/>
          </a:xfrm>
        </p:spPr>
        <p:txBody>
          <a:bodyPr>
            <a:normAutofit fontScale="85000" lnSpcReduction="20000"/>
          </a:bodyPr>
          <a:lstStyle/>
          <a:p>
            <a:endParaRPr lang="en-US" b="1" dirty="0" smtClean="0"/>
          </a:p>
          <a:p>
            <a:r>
              <a:rPr lang="en-US" b="1" dirty="0" err="1" smtClean="0"/>
              <a:t>Akash</a:t>
            </a:r>
            <a:r>
              <a:rPr lang="en-US" b="1" dirty="0" smtClean="0"/>
              <a:t> </a:t>
            </a:r>
            <a:r>
              <a:rPr lang="en-US" b="1" dirty="0" err="1"/>
              <a:t>Debnath</a:t>
            </a:r>
            <a:endParaRPr lang="en-IN" dirty="0"/>
          </a:p>
          <a:p>
            <a:r>
              <a:rPr lang="en-US" b="1" dirty="0"/>
              <a:t>  </a:t>
            </a:r>
            <a:r>
              <a:rPr lang="en-US" b="1" dirty="0" smtClean="0"/>
              <a:t> </a:t>
            </a:r>
            <a:r>
              <a:rPr lang="en-US" b="1" dirty="0" err="1"/>
              <a:t>Mousumi</a:t>
            </a:r>
            <a:r>
              <a:rPr lang="en-US" b="1" dirty="0"/>
              <a:t> Biswas</a:t>
            </a:r>
            <a:endParaRPr lang="en-IN" dirty="0"/>
          </a:p>
          <a:p>
            <a:r>
              <a:rPr lang="en-US" b="1" dirty="0"/>
              <a:t>    </a:t>
            </a:r>
            <a:r>
              <a:rPr lang="en-US" b="1" dirty="0" err="1" smtClean="0"/>
              <a:t>Debjoyti</a:t>
            </a:r>
            <a:r>
              <a:rPr lang="en-US" b="1" dirty="0" smtClean="0"/>
              <a:t> </a:t>
            </a:r>
            <a:r>
              <a:rPr lang="en-US" b="1" dirty="0" err="1" smtClean="0"/>
              <a:t>Debnath</a:t>
            </a:r>
            <a:endParaRPr lang="en-IN" dirty="0" smtClean="0"/>
          </a:p>
          <a:p>
            <a:r>
              <a:rPr lang="en-US" b="1" dirty="0" err="1" smtClean="0"/>
              <a:t>Arideep</a:t>
            </a:r>
            <a:r>
              <a:rPr lang="en-US" b="1" dirty="0" smtClean="0"/>
              <a:t> Nandi</a:t>
            </a:r>
            <a:endParaRPr lang="en-IN" dirty="0" smtClean="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7759" y="664234"/>
            <a:ext cx="1069675" cy="1069675"/>
          </a:xfrm>
          <a:prstGeom prst="rect">
            <a:avLst/>
          </a:prstGeom>
        </p:spPr>
      </p:pic>
    </p:spTree>
    <p:extLst>
      <p:ext uri="{BB962C8B-B14F-4D97-AF65-F5344CB8AC3E}">
        <p14:creationId xmlns:p14="http://schemas.microsoft.com/office/powerpoint/2010/main" val="149071029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AUDIO CALL &amp; VIDEO CALL</a:t>
            </a:r>
            <a:endParaRPr lang="en-IN" dirty="0">
              <a:latin typeface="Baskerville Old Face" panose="02020602080505020303"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98575" y="2560320"/>
            <a:ext cx="4718050" cy="3310128"/>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81725" y="2560320"/>
            <a:ext cx="4718050" cy="3310128"/>
          </a:xfrm>
        </p:spPr>
      </p:pic>
    </p:spTree>
    <p:extLst>
      <p:ext uri="{BB962C8B-B14F-4D97-AF65-F5344CB8AC3E}">
        <p14:creationId xmlns:p14="http://schemas.microsoft.com/office/powerpoint/2010/main" val="97320576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Baskerville Old Face" panose="02020602080505020303" pitchFamily="18" charset="0"/>
              </a:rPr>
              <a:t>EDIT PROFILE</a:t>
            </a:r>
            <a:endParaRPr lang="en-IN" sz="4800" dirty="0">
              <a:latin typeface="Baskerville Old Face" panose="02020602080505020303" pitchFamily="18"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1979" r="31979"/>
          <a:stretch>
            <a:fillRect/>
          </a:stretch>
        </p:blipFill>
        <p:spPr>
          <a:xfrm>
            <a:off x="7720643" y="1041400"/>
            <a:ext cx="3437536" cy="4775200"/>
          </a:xfrm>
        </p:spPr>
      </p:pic>
      <p:sp>
        <p:nvSpPr>
          <p:cNvPr id="4" name="Text Placeholder 3"/>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152079815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CONCLUSION</a:t>
            </a:r>
            <a:endParaRPr lang="en-IN" dirty="0">
              <a:latin typeface="Baskerville Old Face" panose="02020602080505020303" pitchFamily="18" charset="0"/>
            </a:endParaRPr>
          </a:p>
        </p:txBody>
      </p:sp>
      <p:sp>
        <p:nvSpPr>
          <p:cNvPr id="3" name="Content Placeholder 2"/>
          <p:cNvSpPr>
            <a:spLocks noGrp="1"/>
          </p:cNvSpPr>
          <p:nvPr>
            <p:ph idx="1"/>
          </p:nvPr>
        </p:nvSpPr>
        <p:spPr/>
        <p:txBody>
          <a:bodyPr/>
          <a:lstStyle/>
          <a:p>
            <a:pPr marL="0" indent="0">
              <a:buNone/>
            </a:pPr>
            <a:endParaRPr lang="en-US" dirty="0" smtClean="0">
              <a:latin typeface="Baskerville Old Face" panose="02020602080505020303" pitchFamily="18" charset="0"/>
            </a:endParaRPr>
          </a:p>
          <a:p>
            <a:pPr marL="0" indent="0">
              <a:buNone/>
            </a:pPr>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This idea is Centered on an in house social media outlet that students and university personnel may use to connected each other or it aids in the connection of all of our university’s students.</a:t>
            </a:r>
            <a:endParaRPr lang="en-IN" dirty="0">
              <a:latin typeface="Baskerville Old Face" panose="02020602080505020303" pitchFamily="18" charset="0"/>
            </a:endParaRPr>
          </a:p>
        </p:txBody>
      </p:sp>
    </p:spTree>
    <p:extLst>
      <p:ext uri="{BB962C8B-B14F-4D97-AF65-F5344CB8AC3E}">
        <p14:creationId xmlns:p14="http://schemas.microsoft.com/office/powerpoint/2010/main" val="719689630"/>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1"/>
            <a:ext cx="9601196" cy="1743815"/>
          </a:xfrm>
        </p:spPr>
        <p:txBody>
          <a:bodyPr/>
          <a:lstStyle/>
          <a:p>
            <a:r>
              <a:rPr lang="en-US" dirty="0" smtClean="0">
                <a:latin typeface="Baskerville Old Face" panose="02020602080505020303" pitchFamily="18" charset="0"/>
              </a:rPr>
              <a:t>THANK YOU</a:t>
            </a:r>
            <a:endParaRPr lang="en-IN" dirty="0">
              <a:latin typeface="Baskerville Old Face" panose="02020602080505020303" pitchFamily="18" charset="0"/>
            </a:endParaRPr>
          </a:p>
        </p:txBody>
      </p:sp>
    </p:spTree>
    <p:extLst>
      <p:ext uri="{BB962C8B-B14F-4D97-AF65-F5344CB8AC3E}">
        <p14:creationId xmlns:p14="http://schemas.microsoft.com/office/powerpoint/2010/main" val="18849792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PURPOSE OF “BWUNETIC’’</a:t>
            </a:r>
            <a:endParaRPr lang="en-IN" dirty="0">
              <a:latin typeface="Baskerville Old Face" panose="02020602080505020303" pitchFamily="18" charset="0"/>
            </a:endParaRPr>
          </a:p>
        </p:txBody>
      </p:sp>
      <p:sp>
        <p:nvSpPr>
          <p:cNvPr id="3" name="Content Placeholder 2"/>
          <p:cNvSpPr>
            <a:spLocks noGrp="1"/>
          </p:cNvSpPr>
          <p:nvPr>
            <p:ph idx="1"/>
          </p:nvPr>
        </p:nvSpPr>
        <p:spPr/>
        <p:txBody>
          <a:bodyPr/>
          <a:lstStyle/>
          <a:p>
            <a:r>
              <a:rPr lang="en-US" dirty="0">
                <a:latin typeface="Baskerville Old Face" panose="02020602080505020303" pitchFamily="18" charset="0"/>
              </a:rPr>
              <a:t>The purpose of this project is to develop an in-house social media outlet that can be used by the students and the staff as well of the university to get </a:t>
            </a:r>
            <a:r>
              <a:rPr lang="en-US" dirty="0" smtClean="0">
                <a:latin typeface="Baskerville Old Face" panose="02020602080505020303" pitchFamily="18" charset="0"/>
              </a:rPr>
              <a:t>connected each other. </a:t>
            </a:r>
            <a:endParaRPr lang="en-IN" dirty="0">
              <a:latin typeface="Baskerville Old Face" panose="02020602080505020303" pitchFamily="18" charset="0"/>
            </a:endParaRPr>
          </a:p>
          <a:p>
            <a:r>
              <a:rPr lang="en-US" dirty="0" smtClean="0">
                <a:latin typeface="Baskerville Old Face" panose="02020602080505020303" pitchFamily="18" charset="0"/>
              </a:rPr>
              <a:t>BWUNETIC </a:t>
            </a:r>
            <a:r>
              <a:rPr lang="en-US" dirty="0">
                <a:latin typeface="Baskerville Old Face" panose="02020602080505020303" pitchFamily="18" charset="0"/>
              </a:rPr>
              <a:t>mission is to give </a:t>
            </a:r>
            <a:r>
              <a:rPr lang="en-US" dirty="0" smtClean="0">
                <a:latin typeface="Baskerville Old Face" panose="02020602080505020303" pitchFamily="18" charset="0"/>
              </a:rPr>
              <a:t>students the </a:t>
            </a:r>
            <a:r>
              <a:rPr lang="en-US" dirty="0">
                <a:latin typeface="Baskerville Old Face" panose="02020602080505020303" pitchFamily="18" charset="0"/>
              </a:rPr>
              <a:t>power to build community and bring the </a:t>
            </a:r>
            <a:r>
              <a:rPr lang="en-US" dirty="0" smtClean="0">
                <a:latin typeface="Baskerville Old Face" panose="02020602080505020303" pitchFamily="18" charset="0"/>
              </a:rPr>
              <a:t>University closer </a:t>
            </a:r>
            <a:r>
              <a:rPr lang="en-US" dirty="0">
                <a:latin typeface="Baskerville Old Face" panose="02020602080505020303" pitchFamily="18" charset="0"/>
              </a:rPr>
              <a:t>together. </a:t>
            </a:r>
            <a:r>
              <a:rPr lang="en-US" dirty="0" smtClean="0">
                <a:latin typeface="Baskerville Old Face" panose="02020602080505020303" pitchFamily="18" charset="0"/>
              </a:rPr>
              <a:t>Student use BWUNETIC to </a:t>
            </a:r>
            <a:r>
              <a:rPr lang="en-US" dirty="0">
                <a:latin typeface="Baskerville Old Face" panose="02020602080505020303" pitchFamily="18" charset="0"/>
              </a:rPr>
              <a:t>stay connected with friends and </a:t>
            </a:r>
            <a:r>
              <a:rPr lang="en-US" dirty="0" smtClean="0">
                <a:latin typeface="Baskerville Old Face" panose="02020602080505020303" pitchFamily="18" charset="0"/>
              </a:rPr>
              <a:t>teachers, and </a:t>
            </a:r>
            <a:r>
              <a:rPr lang="en-US" dirty="0">
                <a:latin typeface="Baskerville Old Face" panose="02020602080505020303" pitchFamily="18" charset="0"/>
              </a:rPr>
              <a:t>to share and express what matters to them.</a:t>
            </a:r>
            <a:endParaRPr lang="en-IN" dirty="0">
              <a:latin typeface="Baskerville Old Face" panose="02020602080505020303" pitchFamily="18" charset="0"/>
            </a:endParaRPr>
          </a:p>
        </p:txBody>
      </p:sp>
    </p:spTree>
    <p:extLst>
      <p:ext uri="{BB962C8B-B14F-4D97-AF65-F5344CB8AC3E}">
        <p14:creationId xmlns:p14="http://schemas.microsoft.com/office/powerpoint/2010/main" val="133227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Baskerville Old Face" panose="02020602080505020303" pitchFamily="18" charset="0"/>
              </a:rPr>
              <a:t>TECHNOLOGY USED IN THIS PROJECT</a:t>
            </a:r>
            <a:endParaRPr lang="en-IN" sz="3600" dirty="0">
              <a:latin typeface="Baskerville Old Face" panose="02020602080505020303" pitchFamily="18" charset="0"/>
            </a:endParaRPr>
          </a:p>
        </p:txBody>
      </p:sp>
      <p:sp>
        <p:nvSpPr>
          <p:cNvPr id="3" name="Content Placeholder 2"/>
          <p:cNvSpPr>
            <a:spLocks noGrp="1"/>
          </p:cNvSpPr>
          <p:nvPr>
            <p:ph idx="1"/>
          </p:nvPr>
        </p:nvSpPr>
        <p:spPr/>
        <p:txBody>
          <a:bodyPr/>
          <a:lstStyle/>
          <a:p>
            <a:pPr marL="0" indent="0">
              <a:buNone/>
            </a:pPr>
            <a:r>
              <a:rPr lang="en-US" u="sng" dirty="0"/>
              <a:t>FRONTEND TECHNOLOGIES:</a:t>
            </a:r>
            <a:endParaRPr lang="en-IN" dirty="0"/>
          </a:p>
          <a:p>
            <a:r>
              <a:rPr lang="en-IN" dirty="0"/>
              <a:t> </a:t>
            </a:r>
            <a:r>
              <a:rPr lang="en-US" dirty="0"/>
              <a:t>ReactJs </a:t>
            </a:r>
            <a:endParaRPr lang="en-US" dirty="0" smtClean="0"/>
          </a:p>
          <a:p>
            <a:r>
              <a:rPr lang="en-US" dirty="0" smtClean="0"/>
              <a:t>HTML </a:t>
            </a:r>
            <a:r>
              <a:rPr lang="en-US" dirty="0"/>
              <a:t>and </a:t>
            </a:r>
            <a:r>
              <a:rPr lang="en-US" dirty="0" smtClean="0"/>
              <a:t>CSS</a:t>
            </a:r>
          </a:p>
          <a:p>
            <a:pPr marL="0" indent="0">
              <a:buNone/>
            </a:pPr>
            <a:r>
              <a:rPr lang="en-US" u="sng" dirty="0"/>
              <a:t>BACKEND TECHNOLOGIES</a:t>
            </a:r>
            <a:r>
              <a:rPr lang="en-US" u="sng" dirty="0" smtClean="0"/>
              <a:t>:</a:t>
            </a:r>
          </a:p>
          <a:p>
            <a:r>
              <a:rPr lang="en-US" dirty="0"/>
              <a:t> </a:t>
            </a:r>
            <a:r>
              <a:rPr lang="en-US" dirty="0" smtClean="0"/>
              <a:t>NodeJs</a:t>
            </a:r>
          </a:p>
          <a:p>
            <a:r>
              <a:rPr lang="en-US" dirty="0" smtClean="0"/>
              <a:t> </a:t>
            </a:r>
            <a:r>
              <a:rPr lang="en-US" dirty="0"/>
              <a:t>ExpressJs </a:t>
            </a:r>
            <a:r>
              <a:rPr lang="en-US" dirty="0" smtClean="0"/>
              <a:t>Framework</a:t>
            </a:r>
          </a:p>
          <a:p>
            <a:pPr marL="0" indent="0">
              <a:buNone/>
            </a:pPr>
            <a:endParaRPr lang="en-IN" b="1" dirty="0"/>
          </a:p>
          <a:p>
            <a:endParaRPr lang="en-IN" dirty="0"/>
          </a:p>
        </p:txBody>
      </p:sp>
    </p:spTree>
    <p:extLst>
      <p:ext uri="{BB962C8B-B14F-4D97-AF65-F5344CB8AC3E}">
        <p14:creationId xmlns:p14="http://schemas.microsoft.com/office/powerpoint/2010/main" val="22318960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Baskerville Old Face" panose="02020602080505020303" pitchFamily="18" charset="0"/>
              </a:rPr>
              <a:t>TECHNOLOGY USED IN THIS PROJECT</a:t>
            </a:r>
            <a:endParaRPr lang="en-IN" sz="3600" dirty="0">
              <a:latin typeface="Baskerville Old Face" panose="02020602080505020303" pitchFamily="18" charset="0"/>
            </a:endParaRPr>
          </a:p>
        </p:txBody>
      </p:sp>
      <p:sp>
        <p:nvSpPr>
          <p:cNvPr id="3" name="Content Placeholder 2"/>
          <p:cNvSpPr>
            <a:spLocks noGrp="1"/>
          </p:cNvSpPr>
          <p:nvPr>
            <p:ph idx="1"/>
          </p:nvPr>
        </p:nvSpPr>
        <p:spPr/>
        <p:txBody>
          <a:bodyPr/>
          <a:lstStyle/>
          <a:p>
            <a:pPr marL="0" indent="0">
              <a:buNone/>
            </a:pPr>
            <a:r>
              <a:rPr lang="en-US" u="sng" dirty="0"/>
              <a:t>DATABASE:</a:t>
            </a:r>
            <a:endParaRPr lang="en-IN" b="1" dirty="0"/>
          </a:p>
          <a:p>
            <a:r>
              <a:rPr lang="en-US" dirty="0"/>
              <a:t>Mongo DB</a:t>
            </a:r>
            <a:endParaRPr lang="en-IN" b="1" dirty="0"/>
          </a:p>
          <a:p>
            <a:pPr marL="0" indent="0">
              <a:buNone/>
            </a:pPr>
            <a:endParaRPr lang="en-IN" dirty="0"/>
          </a:p>
        </p:txBody>
      </p:sp>
    </p:spTree>
    <p:extLst>
      <p:ext uri="{BB962C8B-B14F-4D97-AF65-F5344CB8AC3E}">
        <p14:creationId xmlns:p14="http://schemas.microsoft.com/office/powerpoint/2010/main" val="97530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anose="02020602080505020303" pitchFamily="18" charset="0"/>
              </a:rPr>
              <a:t>What is ReactJS used for?</a:t>
            </a:r>
            <a:endParaRPr lang="en-IN" dirty="0">
              <a:latin typeface="Baskerville Old Face" panose="020206020805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956518"/>
            <a:ext cx="5470525" cy="2944965"/>
          </a:xfrm>
        </p:spPr>
      </p:pic>
      <p:sp>
        <p:nvSpPr>
          <p:cNvPr id="4" name="Text Placeholder 3"/>
          <p:cNvSpPr>
            <a:spLocks noGrp="1"/>
          </p:cNvSpPr>
          <p:nvPr>
            <p:ph type="body" sz="half" idx="2"/>
          </p:nvPr>
        </p:nvSpPr>
        <p:spPr/>
        <p:txBody>
          <a:bodyPr>
            <a:normAutofit/>
          </a:bodyPr>
          <a:lstStyle/>
          <a:p>
            <a:pPr algn="l"/>
            <a:r>
              <a:rPr lang="en-US" sz="2000" dirty="0">
                <a:latin typeface="Baskerville Old Face" panose="02020602080505020303" pitchFamily="18" charset="0"/>
              </a:rPr>
              <a:t>React is a JavaScript library for building modern applications. React is used for </a:t>
            </a:r>
            <a:r>
              <a:rPr lang="en-US" sz="2000" b="1" dirty="0">
                <a:latin typeface="Baskerville Old Face" panose="02020602080505020303" pitchFamily="18" charset="0"/>
              </a:rPr>
              <a:t>handling the view layer and can be used for development of both web and mobile applications</a:t>
            </a:r>
            <a:endParaRPr lang="en-IN" sz="2000" dirty="0">
              <a:latin typeface="Baskerville Old Face" panose="02020602080505020303" pitchFamily="18" charset="0"/>
            </a:endParaRPr>
          </a:p>
        </p:txBody>
      </p:sp>
    </p:spTree>
    <p:extLst>
      <p:ext uri="{BB962C8B-B14F-4D97-AF65-F5344CB8AC3E}">
        <p14:creationId xmlns:p14="http://schemas.microsoft.com/office/powerpoint/2010/main" val="1668340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anose="02020602080505020303" pitchFamily="18" charset="0"/>
              </a:rPr>
              <a:t>What are HTML and CSS used for?</a:t>
            </a:r>
            <a:endParaRPr lang="en-IN" dirty="0">
              <a:latin typeface="Baskerville Old Face" panose="020206020805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5525" y="2070340"/>
            <a:ext cx="2979439" cy="2941607"/>
          </a:xfrm>
        </p:spPr>
      </p:pic>
      <p:sp>
        <p:nvSpPr>
          <p:cNvPr id="4" name="Text Placeholder 3"/>
          <p:cNvSpPr>
            <a:spLocks noGrp="1"/>
          </p:cNvSpPr>
          <p:nvPr>
            <p:ph type="body" sz="half" idx="2"/>
          </p:nvPr>
        </p:nvSpPr>
        <p:spPr/>
        <p:txBody>
          <a:bodyPr>
            <a:noAutofit/>
          </a:bodyPr>
          <a:lstStyle/>
          <a:p>
            <a:pPr algn="l"/>
            <a:r>
              <a:rPr lang="en-US" sz="2000" dirty="0">
                <a:latin typeface="Baskerville Old Face" panose="02020602080505020303" pitchFamily="18" charset="0"/>
              </a:rPr>
              <a:t>HTML (the Hypertext Markup Language) and CSS (Cascading Style Sheets) are two of the core technologies for </a:t>
            </a:r>
            <a:r>
              <a:rPr lang="en-US" sz="2000" b="1" dirty="0">
                <a:latin typeface="Baskerville Old Face" panose="02020602080505020303" pitchFamily="18" charset="0"/>
              </a:rPr>
              <a:t>building Web pages</a:t>
            </a:r>
            <a:r>
              <a:rPr lang="en-US" sz="2000" dirty="0">
                <a:latin typeface="Baskerville Old Face" panose="02020602080505020303" pitchFamily="18" charset="0"/>
              </a:rPr>
              <a:t>. HTML provides the structure of the page, CSS the (visual and aural) layout, for a variety of devices.</a:t>
            </a:r>
            <a:endParaRPr lang="en-IN" sz="2000" dirty="0">
              <a:latin typeface="Baskerville Old Face" panose="02020602080505020303" pitchFamily="18" charset="0"/>
            </a:endParaRPr>
          </a:p>
        </p:txBody>
      </p:sp>
    </p:spTree>
    <p:extLst>
      <p:ext uri="{BB962C8B-B14F-4D97-AF65-F5344CB8AC3E}">
        <p14:creationId xmlns:p14="http://schemas.microsoft.com/office/powerpoint/2010/main" val="18849856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anose="02020602080505020303" pitchFamily="18" charset="0"/>
              </a:rPr>
              <a:t>What </a:t>
            </a:r>
            <a:r>
              <a:rPr lang="en-US" dirty="0" smtClean="0">
                <a:latin typeface="Baskerville Old Face" panose="02020602080505020303" pitchFamily="18" charset="0"/>
              </a:rPr>
              <a:t>Mongo DB </a:t>
            </a:r>
            <a:r>
              <a:rPr lang="en-US" dirty="0">
                <a:latin typeface="Baskerville Old Face" panose="02020602080505020303" pitchFamily="18" charset="0"/>
              </a:rPr>
              <a:t>is used for?</a:t>
            </a:r>
            <a:endParaRPr lang="en-IN" dirty="0">
              <a:latin typeface="Baskerville Old Face" panose="020206020805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3150" y="1428750"/>
            <a:ext cx="4000500" cy="4000500"/>
          </a:xfrm>
        </p:spPr>
      </p:pic>
      <p:sp>
        <p:nvSpPr>
          <p:cNvPr id="4" name="Text Placeholder 3"/>
          <p:cNvSpPr>
            <a:spLocks noGrp="1"/>
          </p:cNvSpPr>
          <p:nvPr>
            <p:ph type="body" sz="half" idx="2"/>
          </p:nvPr>
        </p:nvSpPr>
        <p:spPr/>
        <p:txBody>
          <a:bodyPr>
            <a:normAutofit fontScale="92500" lnSpcReduction="20000"/>
          </a:bodyPr>
          <a:lstStyle/>
          <a:p>
            <a:pPr algn="l"/>
            <a:r>
              <a:rPr lang="en-US" sz="2000" dirty="0" smtClean="0">
                <a:latin typeface="Baskerville Old Face" panose="02020602080505020303" pitchFamily="18" charset="0"/>
              </a:rPr>
              <a:t>Mongo DB </a:t>
            </a:r>
            <a:r>
              <a:rPr lang="en-US" sz="2000" dirty="0">
                <a:latin typeface="Baskerville Old Face" panose="02020602080505020303" pitchFamily="18" charset="0"/>
              </a:rPr>
              <a:t>is an open source NoSQL database management program. NoSQL is used as an alternative to traditional relational databases. NoSQL databases are quite useful for working with large sets of distributed data. </a:t>
            </a:r>
            <a:r>
              <a:rPr lang="en-US" sz="2000" dirty="0" smtClean="0">
                <a:latin typeface="Baskerville Old Face" panose="02020602080505020303" pitchFamily="18" charset="0"/>
              </a:rPr>
              <a:t>Mongo DB </a:t>
            </a:r>
            <a:r>
              <a:rPr lang="en-US" sz="2000" dirty="0">
                <a:latin typeface="Baskerville Old Face" panose="02020602080505020303" pitchFamily="18" charset="0"/>
              </a:rPr>
              <a:t>is a tool that can </a:t>
            </a:r>
            <a:r>
              <a:rPr lang="en-US" sz="2000" b="1" dirty="0">
                <a:latin typeface="Baskerville Old Face" panose="02020602080505020303" pitchFamily="18" charset="0"/>
              </a:rPr>
              <a:t>manage document-oriented information, store or retrieve information</a:t>
            </a:r>
            <a:r>
              <a:rPr lang="en-US" dirty="0"/>
              <a:t>.</a:t>
            </a:r>
            <a:endParaRPr lang="en-IN" dirty="0"/>
          </a:p>
        </p:txBody>
      </p:sp>
    </p:spTree>
    <p:extLst>
      <p:ext uri="{BB962C8B-B14F-4D97-AF65-F5344CB8AC3E}">
        <p14:creationId xmlns:p14="http://schemas.microsoft.com/office/powerpoint/2010/main" val="14025706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FEATURES OF THIS PROJECT</a:t>
            </a:r>
            <a:endParaRPr lang="en-IN" dirty="0">
              <a:latin typeface="Baskerville Old Face" panose="02020602080505020303" pitchFamily="18" charset="0"/>
            </a:endParaRPr>
          </a:p>
        </p:txBody>
      </p:sp>
      <p:sp>
        <p:nvSpPr>
          <p:cNvPr id="3" name="Content Placeholder 2"/>
          <p:cNvSpPr>
            <a:spLocks noGrp="1"/>
          </p:cNvSpPr>
          <p:nvPr>
            <p:ph sz="half" idx="1"/>
          </p:nvPr>
        </p:nvSpPr>
        <p:spPr/>
        <p:txBody>
          <a:bodyPr>
            <a:normAutofit fontScale="55000" lnSpcReduction="20000"/>
          </a:bodyPr>
          <a:lstStyle/>
          <a:p>
            <a:pPr marL="0" indent="0">
              <a:buNone/>
            </a:pPr>
            <a:r>
              <a:rPr lang="en-US" sz="3200" b="1" u="sng" dirty="0" smtClean="0">
                <a:latin typeface="Baskerville Old Face" panose="02020602080505020303" pitchFamily="18" charset="0"/>
              </a:rPr>
              <a:t>Outer Interface</a:t>
            </a:r>
          </a:p>
          <a:p>
            <a:r>
              <a:rPr lang="en-US" sz="2900" dirty="0" smtClean="0">
                <a:latin typeface="Baskerville Old Face" panose="02020602080505020303" pitchFamily="18" charset="0"/>
              </a:rPr>
              <a:t>Home </a:t>
            </a:r>
            <a:r>
              <a:rPr lang="en-US" sz="2900" dirty="0">
                <a:latin typeface="Baskerville Old Face" panose="02020602080505020303" pitchFamily="18" charset="0"/>
              </a:rPr>
              <a:t>Page</a:t>
            </a:r>
            <a:endParaRPr lang="en-IN" sz="2900" dirty="0">
              <a:latin typeface="Baskerville Old Face" panose="02020602080505020303" pitchFamily="18" charset="0"/>
            </a:endParaRPr>
          </a:p>
          <a:p>
            <a:r>
              <a:rPr lang="en-US" sz="2900" dirty="0" smtClean="0">
                <a:latin typeface="Baskerville Old Face" panose="02020602080505020303" pitchFamily="18" charset="0"/>
              </a:rPr>
              <a:t>Chat </a:t>
            </a:r>
            <a:r>
              <a:rPr lang="en-US" sz="2900" dirty="0">
                <a:latin typeface="Baskerville Old Face" panose="02020602080505020303" pitchFamily="18" charset="0"/>
              </a:rPr>
              <a:t>Features</a:t>
            </a:r>
            <a:endParaRPr lang="en-IN" sz="2900" dirty="0">
              <a:latin typeface="Baskerville Old Face" panose="02020602080505020303" pitchFamily="18" charset="0"/>
            </a:endParaRPr>
          </a:p>
          <a:p>
            <a:r>
              <a:rPr lang="en-US" sz="2900" dirty="0" smtClean="0">
                <a:latin typeface="Baskerville Old Face" panose="02020602080505020303" pitchFamily="18" charset="0"/>
              </a:rPr>
              <a:t>Notification</a:t>
            </a:r>
            <a:endParaRPr lang="en-IN" sz="2900" dirty="0">
              <a:latin typeface="Baskerville Old Face" panose="02020602080505020303" pitchFamily="18" charset="0"/>
            </a:endParaRPr>
          </a:p>
          <a:p>
            <a:r>
              <a:rPr lang="en-US" sz="2900" dirty="0" smtClean="0">
                <a:latin typeface="Baskerville Old Face" panose="02020602080505020303" pitchFamily="18" charset="0"/>
              </a:rPr>
              <a:t>Profile</a:t>
            </a:r>
            <a:endParaRPr lang="en-IN" sz="2900" dirty="0">
              <a:latin typeface="Baskerville Old Face" panose="02020602080505020303" pitchFamily="18" charset="0"/>
            </a:endParaRPr>
          </a:p>
          <a:p>
            <a:r>
              <a:rPr lang="en-US" sz="2900" dirty="0" smtClean="0">
                <a:latin typeface="Baskerville Old Face" panose="02020602080505020303" pitchFamily="18" charset="0"/>
              </a:rPr>
              <a:t>Logout</a:t>
            </a:r>
            <a:endParaRPr lang="en-IN" sz="2900" dirty="0">
              <a:latin typeface="Baskerville Old Face" panose="02020602080505020303" pitchFamily="18" charset="0"/>
            </a:endParaRPr>
          </a:p>
        </p:txBody>
      </p:sp>
      <p:sp>
        <p:nvSpPr>
          <p:cNvPr id="4" name="Content Placeholder 3"/>
          <p:cNvSpPr>
            <a:spLocks noGrp="1"/>
          </p:cNvSpPr>
          <p:nvPr>
            <p:ph sz="half" idx="2"/>
          </p:nvPr>
        </p:nvSpPr>
        <p:spPr/>
        <p:txBody>
          <a:bodyPr>
            <a:normAutofit fontScale="55000" lnSpcReduction="20000"/>
          </a:bodyPr>
          <a:lstStyle/>
          <a:p>
            <a:pPr marL="0" indent="0">
              <a:buNone/>
            </a:pPr>
            <a:r>
              <a:rPr lang="en-US" sz="3200" b="1" u="sng" dirty="0">
                <a:latin typeface="Baskerville Old Face" panose="02020602080505020303" pitchFamily="18" charset="0"/>
              </a:rPr>
              <a:t>Internal Interface</a:t>
            </a:r>
            <a:endParaRPr lang="en-IN" sz="3200" dirty="0">
              <a:latin typeface="Baskerville Old Face" panose="02020602080505020303" pitchFamily="18" charset="0"/>
            </a:endParaRPr>
          </a:p>
          <a:p>
            <a:pPr lvl="0"/>
            <a:r>
              <a:rPr lang="en-US" sz="2900" dirty="0" smtClean="0">
                <a:latin typeface="Baskerville Old Face" panose="02020602080505020303" pitchFamily="18" charset="0"/>
              </a:rPr>
              <a:t>Create </a:t>
            </a:r>
            <a:r>
              <a:rPr lang="en-US" sz="2900" dirty="0">
                <a:latin typeface="Baskerville Old Face" panose="02020602080505020303" pitchFamily="18" charset="0"/>
              </a:rPr>
              <a:t>post</a:t>
            </a:r>
            <a:endParaRPr lang="en-IN" sz="2900" dirty="0">
              <a:latin typeface="Baskerville Old Face" panose="02020602080505020303" pitchFamily="18" charset="0"/>
            </a:endParaRPr>
          </a:p>
          <a:p>
            <a:pPr lvl="0"/>
            <a:r>
              <a:rPr lang="en-US" sz="2900" dirty="0">
                <a:latin typeface="Baskerville Old Face" panose="02020602080505020303" pitchFamily="18" charset="0"/>
              </a:rPr>
              <a:t>Edit post</a:t>
            </a:r>
            <a:endParaRPr lang="en-IN" sz="2900" dirty="0">
              <a:latin typeface="Baskerville Old Face" panose="02020602080505020303" pitchFamily="18" charset="0"/>
            </a:endParaRPr>
          </a:p>
          <a:p>
            <a:pPr lvl="0"/>
            <a:r>
              <a:rPr lang="en-US" sz="2900" dirty="0">
                <a:latin typeface="Baskerville Old Face" panose="02020602080505020303" pitchFamily="18" charset="0"/>
              </a:rPr>
              <a:t>Show all post</a:t>
            </a:r>
            <a:endParaRPr lang="en-IN" sz="2900" dirty="0">
              <a:latin typeface="Baskerville Old Face" panose="02020602080505020303" pitchFamily="18" charset="0"/>
            </a:endParaRPr>
          </a:p>
          <a:p>
            <a:pPr lvl="0"/>
            <a:r>
              <a:rPr lang="en-US" sz="2900" dirty="0">
                <a:latin typeface="Baskerville Old Face" panose="02020602080505020303" pitchFamily="18" charset="0"/>
              </a:rPr>
              <a:t>Comment on post</a:t>
            </a:r>
            <a:endParaRPr lang="en-IN" sz="2900" dirty="0">
              <a:latin typeface="Baskerville Old Face" panose="02020602080505020303" pitchFamily="18" charset="0"/>
            </a:endParaRPr>
          </a:p>
          <a:p>
            <a:pPr lvl="0"/>
            <a:r>
              <a:rPr lang="en-US" sz="2900" dirty="0">
                <a:latin typeface="Baskerville Old Face" panose="02020602080505020303" pitchFamily="18" charset="0"/>
              </a:rPr>
              <a:t>Like post</a:t>
            </a:r>
            <a:endParaRPr lang="en-IN" sz="2900" dirty="0">
              <a:latin typeface="Baskerville Old Face" panose="02020602080505020303" pitchFamily="18" charset="0"/>
            </a:endParaRPr>
          </a:p>
          <a:p>
            <a:pPr lvl="0"/>
            <a:r>
              <a:rPr lang="en-US" sz="2900" dirty="0">
                <a:latin typeface="Baskerville Old Face" panose="02020602080505020303" pitchFamily="18" charset="0"/>
              </a:rPr>
              <a:t>Personal chat</a:t>
            </a:r>
            <a:endParaRPr lang="en-IN" sz="2900" dirty="0">
              <a:latin typeface="Baskerville Old Face" panose="02020602080505020303" pitchFamily="18" charset="0"/>
            </a:endParaRPr>
          </a:p>
          <a:p>
            <a:pPr lvl="0"/>
            <a:r>
              <a:rPr lang="en-US" sz="2900" dirty="0">
                <a:latin typeface="Baskerville Old Face" panose="02020602080505020303" pitchFamily="18" charset="0"/>
              </a:rPr>
              <a:t>Audio call</a:t>
            </a:r>
            <a:endParaRPr lang="en-IN" sz="2900" dirty="0">
              <a:latin typeface="Baskerville Old Face" panose="02020602080505020303" pitchFamily="18" charset="0"/>
            </a:endParaRPr>
          </a:p>
          <a:p>
            <a:pPr lvl="0"/>
            <a:r>
              <a:rPr lang="en-US" sz="2900" dirty="0">
                <a:latin typeface="Baskerville Old Face" panose="02020602080505020303" pitchFamily="18" charset="0"/>
              </a:rPr>
              <a:t>Video call</a:t>
            </a:r>
            <a:endParaRPr lang="en-IN" sz="2900" dirty="0">
              <a:latin typeface="Baskerville Old Face" panose="02020602080505020303" pitchFamily="18" charset="0"/>
            </a:endParaRPr>
          </a:p>
          <a:p>
            <a:pPr marL="0" indent="0">
              <a:buNone/>
            </a:pPr>
            <a:r>
              <a:rPr lang="en-US" sz="2900" dirty="0">
                <a:latin typeface="Baskerville Old Face" panose="02020602080505020303" pitchFamily="18" charset="0"/>
              </a:rPr>
              <a:t> </a:t>
            </a:r>
            <a:endParaRPr lang="en-IN" sz="2900" dirty="0">
              <a:latin typeface="Baskerville Old Face" panose="02020602080505020303" pitchFamily="18" charset="0"/>
            </a:endParaRPr>
          </a:p>
          <a:p>
            <a:endParaRPr lang="en-IN" dirty="0"/>
          </a:p>
        </p:txBody>
      </p:sp>
    </p:spTree>
    <p:extLst>
      <p:ext uri="{BB962C8B-B14F-4D97-AF65-F5344CB8AC3E}">
        <p14:creationId xmlns:p14="http://schemas.microsoft.com/office/powerpoint/2010/main" val="3770500187"/>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343</TotalTime>
  <Words>506</Words>
  <Application>Microsoft Office PowerPoint</Application>
  <PresentationFormat>Widescreen</PresentationFormat>
  <Paragraphs>66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Baskerville Old Face</vt:lpstr>
      <vt:lpstr>Garamond</vt:lpstr>
      <vt:lpstr>Organic</vt:lpstr>
      <vt:lpstr>       BWUNETIC</vt:lpstr>
      <vt:lpstr> Submitted by</vt:lpstr>
      <vt:lpstr>PURPOSE OF “BWUNETIC’’</vt:lpstr>
      <vt:lpstr>TECHNOLOGY USED IN THIS PROJECT</vt:lpstr>
      <vt:lpstr>TECHNOLOGY USED IN THIS PROJECT</vt:lpstr>
      <vt:lpstr>What is ReactJS used for?</vt:lpstr>
      <vt:lpstr>What are HTML and CSS used for?</vt:lpstr>
      <vt:lpstr>What Mongo DB is used for?</vt:lpstr>
      <vt:lpstr>FEATURES OF THIS PROJECT</vt:lpstr>
      <vt:lpstr>PowerPoint Presentation</vt:lpstr>
      <vt:lpstr>DATA FLOW DIAGRAM</vt:lpstr>
      <vt:lpstr>REGISTRATION FORM</vt:lpstr>
      <vt:lpstr>LOGIN FORM</vt:lpstr>
      <vt:lpstr>HOME PAGE</vt:lpstr>
      <vt:lpstr>CHAT FEATURES</vt:lpstr>
      <vt:lpstr>NOTIFICATION</vt:lpstr>
      <vt:lpstr>PROFILE </vt:lpstr>
      <vt:lpstr>INTERNAL INTERFACE</vt:lpstr>
      <vt:lpstr>CREATE POST &amp; PERSONAL CHAT</vt:lpstr>
      <vt:lpstr>AUDIO CALL &amp; VIDEO CALL</vt:lpstr>
      <vt:lpstr>EDIT PROFILE</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BWUNETIC</dc:title>
  <dc:creator>ADMIN</dc:creator>
  <cp:lastModifiedBy>ADMIN</cp:lastModifiedBy>
  <cp:revision>13</cp:revision>
  <dcterms:created xsi:type="dcterms:W3CDTF">2022-06-19T15:04:46Z</dcterms:created>
  <dcterms:modified xsi:type="dcterms:W3CDTF">2022-06-20T06:56:04Z</dcterms:modified>
</cp:coreProperties>
</file>