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D72B1-D887-4CD9-9119-B7CC8E831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C1985E-4C0C-4D72-A9A2-C6A6A7689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7C1C88-063C-40C0-AAC6-BD359AC2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3D10-4BBA-409C-8AA0-6E87D099FE4E}" type="datetimeFigureOut">
              <a:rPr lang="ru-RU" smtClean="0"/>
              <a:t>07.07.2022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987197-D9A1-4792-9295-A235DDFE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3B3396-8A38-4687-8FAC-9C3DA3515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DAEF-C034-4E47-9956-56F3261B2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920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D41377-1030-4E46-9078-B094E0B5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70F22DD-3AA9-47EE-92DD-65F34BC31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B517E8-A7FD-4542-BEFF-B18FEFCD6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3D10-4BBA-409C-8AA0-6E87D099FE4E}" type="datetimeFigureOut">
              <a:rPr lang="ru-RU" smtClean="0"/>
              <a:t>07.07.2022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D43855-56B2-4D43-B317-9512F8D99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810B19-E804-4E95-A9BF-7C4B9AED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DAEF-C034-4E47-9956-56F3261B2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91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D340C52-F2CC-461A-BE1B-40682864C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1D6CFA1-3C86-4FEB-83F1-087EB0B0F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566CC6-AABB-4F26-AA37-C3754CE21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3D10-4BBA-409C-8AA0-6E87D099FE4E}" type="datetimeFigureOut">
              <a:rPr lang="ru-RU" smtClean="0"/>
              <a:t>07.07.2022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6851BE-CEBD-48BB-89E4-07BC92EEF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8AE1E4-EBA9-46D6-B9D2-38CF4FBE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DAEF-C034-4E47-9956-56F3261B2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32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10C8E9-85CB-4107-A9DF-0FE81B25E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7CF389-C7A3-4804-BA4D-464A18C34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60CAE8-9700-402C-9E8C-E71321AE0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3D10-4BBA-409C-8AA0-6E87D099FE4E}" type="datetimeFigureOut">
              <a:rPr lang="ru-RU" smtClean="0"/>
              <a:t>07.07.2022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9B3963-FFDF-45CB-8AC5-AEE52A2FE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047C71-FC15-43F0-ABAF-EAE8BF238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DAEF-C034-4E47-9956-56F3261B2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984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576C7-A3DF-406E-8721-347E3AF2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389D1D-DC13-4D2B-B31D-7BD6BD647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820649-04C6-4624-BFEA-ACFC6D65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3D10-4BBA-409C-8AA0-6E87D099FE4E}" type="datetimeFigureOut">
              <a:rPr lang="ru-RU" smtClean="0"/>
              <a:t>07.07.2022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2DF10A-139A-43E2-992D-D498E53A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57F99A-76E5-4423-9273-F501ED7E3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DAEF-C034-4E47-9956-56F3261B2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9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9909E5-42EE-4E01-B708-BA6076F04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B7D51E-259C-4F67-B779-0351017B1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01E9B1E-A560-4ED7-94C8-84B67E7C6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6F8854-18A0-4797-AC05-9C3518C22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3D10-4BBA-409C-8AA0-6E87D099FE4E}" type="datetimeFigureOut">
              <a:rPr lang="ru-RU" smtClean="0"/>
              <a:t>07.07.2022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C5374C-C724-4A69-9B6D-64A078317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0CD3BE-306F-451B-A203-6F83AE5A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DAEF-C034-4E47-9956-56F3261B2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27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F0F9A-77D3-4CD0-B0B8-C6440926D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AB48F7-5D19-4E1C-8DEE-953FB2EC9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DD47BB-2BB8-47DC-9F6E-69ACE5611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6C5CBC2-C3A8-4F95-8E92-AD67AC4D6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92A720B-ED5F-4771-B448-592F4534A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57A9468-5DF2-44D9-B8D4-8F89F551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3D10-4BBA-409C-8AA0-6E87D099FE4E}" type="datetimeFigureOut">
              <a:rPr lang="ru-RU" smtClean="0"/>
              <a:t>07.07.2022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DA4ACC1-A357-4744-ADD9-5CFA1F7D6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DAE4900-677B-45D8-A8E7-58EA0C0C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DAEF-C034-4E47-9956-56F3261B2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128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C9BF6A-564C-45DE-BE27-E592805A1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183C271-C613-4BBE-9292-62A5333B5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3D10-4BBA-409C-8AA0-6E87D099FE4E}" type="datetimeFigureOut">
              <a:rPr lang="ru-RU" smtClean="0"/>
              <a:t>07.07.2022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24A3E74-3F27-4DED-AEC1-9B1C4620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FA8350A-0E92-44E7-AA1A-E8B98636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DAEF-C034-4E47-9956-56F3261B2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31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50D561-6E67-4049-BFF2-B90A57791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3D10-4BBA-409C-8AA0-6E87D099FE4E}" type="datetimeFigureOut">
              <a:rPr lang="ru-RU" smtClean="0"/>
              <a:t>07.07.2022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9147737-EC3E-4395-925C-45722E944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215B61-395E-423F-A1BB-6FC980A7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DAEF-C034-4E47-9956-56F3261B2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496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B69120-7D44-48CC-B391-8A3F95438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FB78BC-C365-4D24-BC0B-8C2860F85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A12E8E6-4ECE-4BBA-8A07-CF751B111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191A11-7683-4968-9D42-EBAB742CE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3D10-4BBA-409C-8AA0-6E87D099FE4E}" type="datetimeFigureOut">
              <a:rPr lang="ru-RU" smtClean="0"/>
              <a:t>07.07.2022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B46EC7-1F4E-4DF3-8F91-47FF774F3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0CBCF8-A102-4881-AE4D-9011F715A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DAEF-C034-4E47-9956-56F3261B2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898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5F0F2E-33F0-48C7-B49A-3133E0262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96BEAD-7AAC-4C7F-AEFB-203798B6B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AD3EADA-8D0B-4FBC-8767-4ECA03DB5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1E6AC6-1F46-466E-840F-B5F4D5102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3D10-4BBA-409C-8AA0-6E87D099FE4E}" type="datetimeFigureOut">
              <a:rPr lang="ru-RU" smtClean="0"/>
              <a:t>07.07.2022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F821E6-B40F-44C1-BBAA-956EF395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CEA91B-97DC-441E-BB3F-D1CC40552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DAEF-C034-4E47-9956-56F3261B2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87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D57BBF-EFFF-47C1-87B9-080F6DFF4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0794A0-FC0A-4F89-905F-D8B44D1A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D6C608-0831-45A6-A1CE-4CA404E11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C3D10-4BBA-409C-8AA0-6E87D099FE4E}" type="datetimeFigureOut">
              <a:rPr lang="ru-RU" smtClean="0"/>
              <a:t>07.07.2022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D4DE43-2677-44E3-BB04-31591C1A7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247AD8-78C1-4195-80E9-EE7999DE9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CDAEF-C034-4E47-9956-56F3261B2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846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2C12EF4-C47F-4F7C-BE89-7E06CF9C1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2727729"/>
            <a:ext cx="9144000" cy="1655762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US" sz="14600" i="1" dirty="0">
                <a:solidFill>
                  <a:srgbClr val="008080"/>
                </a:solidFill>
                <a:latin typeface="PlayMeGames" pitchFamily="2" charset="0"/>
              </a:rPr>
              <a:t>UNIVERSE</a:t>
            </a:r>
          </a:p>
          <a:p>
            <a:pPr>
              <a:lnSpc>
                <a:spcPct val="70000"/>
              </a:lnSpc>
            </a:pPr>
            <a:r>
              <a:rPr lang="en-US" sz="14600" i="1" dirty="0">
                <a:solidFill>
                  <a:srgbClr val="008080"/>
                </a:solidFill>
                <a:latin typeface="PlayMeGames" pitchFamily="2" charset="0"/>
              </a:rPr>
              <a:t>INVADERS</a:t>
            </a:r>
            <a:endParaRPr lang="ru-RU" sz="14600" i="1" dirty="0">
              <a:solidFill>
                <a:srgbClr val="00808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9DF0F7-4D0D-4691-91EA-FB4CE9CD2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51" y="1604378"/>
            <a:ext cx="3640985" cy="415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2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083BB4-3B3A-48B9-A501-FC0B2B68C672}"/>
              </a:ext>
            </a:extLst>
          </p:cNvPr>
          <p:cNvSpPr txBox="1"/>
          <p:nvPr/>
        </p:nvSpPr>
        <p:spPr>
          <a:xfrm>
            <a:off x="10189700" y="5845274"/>
            <a:ext cx="1754006" cy="803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3200" i="1" dirty="0">
                <a:solidFill>
                  <a:srgbClr val="008080"/>
                </a:solidFill>
                <a:latin typeface="PlayMeGames" pitchFamily="2" charset="0"/>
              </a:rPr>
              <a:t>UNIVERSE</a:t>
            </a:r>
          </a:p>
          <a:p>
            <a:pPr>
              <a:lnSpc>
                <a:spcPct val="70000"/>
              </a:lnSpc>
            </a:pPr>
            <a:r>
              <a:rPr lang="en-US" sz="3200" i="1" dirty="0">
                <a:solidFill>
                  <a:srgbClr val="008080"/>
                </a:solidFill>
                <a:latin typeface="PlayMeGames" pitchFamily="2" charset="0"/>
              </a:rPr>
              <a:t>INVADERS</a:t>
            </a:r>
            <a:endParaRPr lang="ru-RU" sz="3200" i="1" dirty="0">
              <a:solidFill>
                <a:srgbClr val="00808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E1EAF1-2CAE-4F64-B765-685BA6C1996F}"/>
              </a:ext>
            </a:extLst>
          </p:cNvPr>
          <p:cNvSpPr txBox="1"/>
          <p:nvPr/>
        </p:nvSpPr>
        <p:spPr>
          <a:xfrm>
            <a:off x="548639" y="492369"/>
            <a:ext cx="4110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Gilroy ExtraBold" panose="00000900000000000000" pitchFamily="50" charset="-52"/>
              </a:rPr>
              <a:t>Предисловие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6C246D-CB97-48F8-B228-2A5EE75CCA65}"/>
              </a:ext>
            </a:extLst>
          </p:cNvPr>
          <p:cNvSpPr txBox="1"/>
          <p:nvPr/>
        </p:nvSpPr>
        <p:spPr>
          <a:xfrm>
            <a:off x="548639" y="1617785"/>
            <a:ext cx="111697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Идея создать кликер пришла спонтанно. Мне показалось, что написать такую игру будет просто, поэтому я и решил создать её в жанре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idle-clicker.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 Вдохновлялся в основном игрой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“Clicker Heroes”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и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“AdVenture Capitalist”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.</a:t>
            </a:r>
          </a:p>
          <a:p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Roboto Mono Medium" panose="00000009000000000000" pitchFamily="49" charset="0"/>
              <a:ea typeface="Roboto Mono Medium" panose="00000009000000000000" pitchFamily="49" charset="0"/>
            </a:endParaRP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Я решил, что игра будет в стилистике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pixel-art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и действие будет происходить в космическом будущем. </a:t>
            </a:r>
          </a:p>
          <a:p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Roboto Mono Medium" panose="00000009000000000000" pitchFamily="49" charset="0"/>
              <a:ea typeface="Roboto Mono Medium" panose="00000009000000000000" pitchFamily="49" charset="0"/>
            </a:endParaRP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Основная целевая аудитория – это любители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idle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кликеров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,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 в основном, подростки мужского пола, хотя играть в неё могут совершенно разные люди, не зависимо от пола и возраста.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396560B-B11C-4ACA-8403-90A03BA49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983" y="209429"/>
            <a:ext cx="1125723" cy="105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92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DE1EAF1-2CAE-4F64-B765-685BA6C1996F}"/>
              </a:ext>
            </a:extLst>
          </p:cNvPr>
          <p:cNvSpPr txBox="1"/>
          <p:nvPr/>
        </p:nvSpPr>
        <p:spPr>
          <a:xfrm>
            <a:off x="234227" y="365609"/>
            <a:ext cx="35872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ilroy ExtraBold" panose="00000900000000000000" pitchFamily="50" charset="-52"/>
              </a:rPr>
              <a:t>Макет на этапе проектирования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F7E600-917B-4364-918A-C5FAC600D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489" y="320799"/>
            <a:ext cx="8136284" cy="611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42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083BB4-3B3A-48B9-A501-FC0B2B68C672}"/>
              </a:ext>
            </a:extLst>
          </p:cNvPr>
          <p:cNvSpPr txBox="1"/>
          <p:nvPr/>
        </p:nvSpPr>
        <p:spPr>
          <a:xfrm>
            <a:off x="10189700" y="5845274"/>
            <a:ext cx="1754006" cy="803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3200" i="1" dirty="0">
                <a:solidFill>
                  <a:srgbClr val="008080"/>
                </a:solidFill>
                <a:latin typeface="PlayMeGames" pitchFamily="2" charset="0"/>
              </a:rPr>
              <a:t>UNIVERSE</a:t>
            </a:r>
          </a:p>
          <a:p>
            <a:pPr>
              <a:lnSpc>
                <a:spcPct val="70000"/>
              </a:lnSpc>
            </a:pPr>
            <a:r>
              <a:rPr lang="en-US" sz="3200" i="1" dirty="0">
                <a:solidFill>
                  <a:srgbClr val="008080"/>
                </a:solidFill>
                <a:latin typeface="PlayMeGames" pitchFamily="2" charset="0"/>
              </a:rPr>
              <a:t>INVADERS</a:t>
            </a:r>
            <a:endParaRPr lang="ru-RU" sz="3200" i="1" dirty="0">
              <a:solidFill>
                <a:srgbClr val="00808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E1EAF1-2CAE-4F64-B765-685BA6C1996F}"/>
              </a:ext>
            </a:extLst>
          </p:cNvPr>
          <p:cNvSpPr txBox="1"/>
          <p:nvPr/>
        </p:nvSpPr>
        <p:spPr>
          <a:xfrm>
            <a:off x="548639" y="492369"/>
            <a:ext cx="29899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Gilroy ExtraBold" panose="00000900000000000000" pitchFamily="50" charset="-52"/>
              </a:rPr>
              <a:t>Геймплей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6C246D-CB97-48F8-B228-2A5EE75CCA65}"/>
              </a:ext>
            </a:extLst>
          </p:cNvPr>
          <p:cNvSpPr txBox="1"/>
          <p:nvPr/>
        </p:nvSpPr>
        <p:spPr>
          <a:xfrm>
            <a:off x="548639" y="1323366"/>
            <a:ext cx="111697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Суть игры в том, чтобы пройти 50 уровней. Каждый уровень это монстр. С увеличением уровня, увеличивается здоровье монстра. Чтобы победить монстра, и тем самым, перейти на следующий уровень, нужно кликать по монстру. В вашем распоряжении есть улучшения(апгрейды), с их помощью можно увеличить урон за 1 клик. Начиная со второго улучшения, можно прокачивать авто-урон, т.е. урон будет наносится монстру автоматически, раз в одну секунду.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C885F18-E500-4E87-837E-E55C2722D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990" y="215308"/>
            <a:ext cx="853502" cy="80329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15F9099-8E80-4EE1-95D4-D56CF12D9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873" y="3231434"/>
            <a:ext cx="2538010" cy="327646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DCDE9C1-3D53-4A08-B2B8-06DF8B34E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905" y="3231434"/>
            <a:ext cx="3012423" cy="327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82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083BB4-3B3A-48B9-A501-FC0B2B68C672}"/>
              </a:ext>
            </a:extLst>
          </p:cNvPr>
          <p:cNvSpPr txBox="1"/>
          <p:nvPr/>
        </p:nvSpPr>
        <p:spPr>
          <a:xfrm>
            <a:off x="10189700" y="5845274"/>
            <a:ext cx="1754006" cy="803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3200" i="1" dirty="0">
                <a:solidFill>
                  <a:srgbClr val="008080"/>
                </a:solidFill>
                <a:latin typeface="PlayMeGames" pitchFamily="2" charset="0"/>
              </a:rPr>
              <a:t>UNIVERSE</a:t>
            </a:r>
          </a:p>
          <a:p>
            <a:pPr>
              <a:lnSpc>
                <a:spcPct val="70000"/>
              </a:lnSpc>
            </a:pPr>
            <a:r>
              <a:rPr lang="en-US" sz="3200" i="1" dirty="0">
                <a:solidFill>
                  <a:srgbClr val="008080"/>
                </a:solidFill>
                <a:latin typeface="PlayMeGames" pitchFamily="2" charset="0"/>
              </a:rPr>
              <a:t>INVADERS</a:t>
            </a:r>
            <a:endParaRPr lang="ru-RU" sz="3200" i="1" dirty="0">
              <a:solidFill>
                <a:srgbClr val="00808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E1EAF1-2CAE-4F64-B765-685BA6C1996F}"/>
              </a:ext>
            </a:extLst>
          </p:cNvPr>
          <p:cNvSpPr txBox="1"/>
          <p:nvPr/>
        </p:nvSpPr>
        <p:spPr>
          <a:xfrm>
            <a:off x="548639" y="492369"/>
            <a:ext cx="8103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Gilroy ExtraBold" panose="00000900000000000000" pitchFamily="50" charset="-52"/>
              </a:rPr>
              <a:t>Сюжет и наполнение игры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6C246D-CB97-48F8-B228-2A5EE75CCA65}"/>
              </a:ext>
            </a:extLst>
          </p:cNvPr>
          <p:cNvSpPr txBox="1"/>
          <p:nvPr/>
        </p:nvSpPr>
        <p:spPr>
          <a:xfrm>
            <a:off x="548639" y="1434761"/>
            <a:ext cx="11169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Вы, игрок, спасаете планету от внеземных захватчиков. Вы формируете армию, покупая улучшения.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81F6C4-5DC2-4145-B34E-DBC813FC2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09" y="2336519"/>
            <a:ext cx="3640985" cy="415567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6FD8E32-E55F-422B-B52C-E7A5391BA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123" y="2480551"/>
            <a:ext cx="3592377" cy="401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09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376100-BDBB-4697-9CB4-5F5B4596E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36"/>
            <a:ext cx="12202929" cy="68518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478479-5C21-4A27-BF13-DA9CB6186049}"/>
              </a:ext>
            </a:extLst>
          </p:cNvPr>
          <p:cNvSpPr txBox="1"/>
          <p:nvPr/>
        </p:nvSpPr>
        <p:spPr>
          <a:xfrm>
            <a:off x="364378" y="151996"/>
            <a:ext cx="3789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Главное меню: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3EBC0A70-63C9-41C8-A662-9133FE4CC033}"/>
              </a:ext>
            </a:extLst>
          </p:cNvPr>
          <p:cNvCxnSpPr>
            <a:cxnSpLocks/>
          </p:cNvCxnSpPr>
          <p:nvPr/>
        </p:nvCxnSpPr>
        <p:spPr>
          <a:xfrm>
            <a:off x="3756074" y="4349486"/>
            <a:ext cx="1111348" cy="560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3BD93CE4-80D5-4113-A07A-430FA183E1DF}"/>
              </a:ext>
            </a:extLst>
          </p:cNvPr>
          <p:cNvCxnSpPr>
            <a:cxnSpLocks/>
          </p:cNvCxnSpPr>
          <p:nvPr/>
        </p:nvCxnSpPr>
        <p:spPr>
          <a:xfrm flipH="1" flipV="1">
            <a:off x="7005711" y="5741763"/>
            <a:ext cx="984738" cy="530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60542045-1C74-40E6-9441-B3F2233BB004}"/>
              </a:ext>
            </a:extLst>
          </p:cNvPr>
          <p:cNvCxnSpPr>
            <a:cxnSpLocks/>
          </p:cNvCxnSpPr>
          <p:nvPr/>
        </p:nvCxnSpPr>
        <p:spPr>
          <a:xfrm>
            <a:off x="10349132" y="4629555"/>
            <a:ext cx="1298917" cy="1377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04967A-109E-4814-BF72-BA64668E8E97}"/>
              </a:ext>
            </a:extLst>
          </p:cNvPr>
          <p:cNvSpPr txBox="1"/>
          <p:nvPr/>
        </p:nvSpPr>
        <p:spPr>
          <a:xfrm>
            <a:off x="1842868" y="436355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Начать игру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AB4CEC-90E1-4C44-9F75-5D05D0ED81AF}"/>
              </a:ext>
            </a:extLst>
          </p:cNvPr>
          <p:cNvSpPr txBox="1"/>
          <p:nvPr/>
        </p:nvSpPr>
        <p:spPr>
          <a:xfrm>
            <a:off x="6692548" y="627240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Выйти из игры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928081-66EE-4D2B-A740-DEFEFE6D445F}"/>
              </a:ext>
            </a:extLst>
          </p:cNvPr>
          <p:cNvSpPr txBox="1"/>
          <p:nvPr/>
        </p:nvSpPr>
        <p:spPr>
          <a:xfrm>
            <a:off x="8998481" y="3887821"/>
            <a:ext cx="1903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Включить или выключить музыку</a:t>
            </a:r>
          </a:p>
        </p:txBody>
      </p:sp>
    </p:spTree>
    <p:extLst>
      <p:ext uri="{BB962C8B-B14F-4D97-AF65-F5344CB8AC3E}">
        <p14:creationId xmlns:p14="http://schemas.microsoft.com/office/powerpoint/2010/main" val="1076820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D884CDE-F566-45AB-B1D1-099E20DF3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E0D3CD8-D52F-4377-BA47-923510A3CB58}"/>
              </a:ext>
            </a:extLst>
          </p:cNvPr>
          <p:cNvCxnSpPr/>
          <p:nvPr/>
        </p:nvCxnSpPr>
        <p:spPr>
          <a:xfrm flipH="1">
            <a:off x="2208628" y="309489"/>
            <a:ext cx="773723" cy="196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E32EE41-EE2B-40DD-9431-C5F53759A951}"/>
              </a:ext>
            </a:extLst>
          </p:cNvPr>
          <p:cNvCxnSpPr/>
          <p:nvPr/>
        </p:nvCxnSpPr>
        <p:spPr>
          <a:xfrm flipH="1">
            <a:off x="7230794" y="309489"/>
            <a:ext cx="942535" cy="98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FA28B9FC-8B0A-4209-AA01-A9B860871DFC}"/>
              </a:ext>
            </a:extLst>
          </p:cNvPr>
          <p:cNvCxnSpPr/>
          <p:nvPr/>
        </p:nvCxnSpPr>
        <p:spPr>
          <a:xfrm flipH="1" flipV="1">
            <a:off x="11029071" y="787791"/>
            <a:ext cx="773723" cy="759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A41B918-F3CB-43BC-81E3-29B293A01151}"/>
              </a:ext>
            </a:extLst>
          </p:cNvPr>
          <p:cNvCxnSpPr/>
          <p:nvPr/>
        </p:nvCxnSpPr>
        <p:spPr>
          <a:xfrm flipH="1" flipV="1">
            <a:off x="9875520" y="1350498"/>
            <a:ext cx="1294228" cy="9284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810D1F7C-8654-48D5-A073-06E8F4C18B52}"/>
              </a:ext>
            </a:extLst>
          </p:cNvPr>
          <p:cNvCxnSpPr/>
          <p:nvPr/>
        </p:nvCxnSpPr>
        <p:spPr>
          <a:xfrm flipH="1">
            <a:off x="9983372" y="4417255"/>
            <a:ext cx="1411459" cy="450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EA5063D-1F12-4A4F-A532-21B1BD29D80A}"/>
              </a:ext>
            </a:extLst>
          </p:cNvPr>
          <p:cNvSpPr txBox="1"/>
          <p:nvPr/>
        </p:nvSpPr>
        <p:spPr>
          <a:xfrm>
            <a:off x="2982351" y="69409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Деньги игрока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BB1161-AD7D-482D-8F02-AF79230057DC}"/>
              </a:ext>
            </a:extLst>
          </p:cNvPr>
          <p:cNvSpPr txBox="1"/>
          <p:nvPr/>
        </p:nvSpPr>
        <p:spPr>
          <a:xfrm>
            <a:off x="8268604" y="124823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Урон за клик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283B6F-B4A1-4D17-826A-03F1F61749CF}"/>
              </a:ext>
            </a:extLst>
          </p:cNvPr>
          <p:cNvSpPr txBox="1"/>
          <p:nvPr/>
        </p:nvSpPr>
        <p:spPr>
          <a:xfrm>
            <a:off x="10934201" y="1504351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Авто-урон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20D5D1-EDDD-4850-9762-74FD5F18356A}"/>
              </a:ext>
            </a:extLst>
          </p:cNvPr>
          <p:cNvSpPr txBox="1"/>
          <p:nvPr/>
        </p:nvSpPr>
        <p:spPr>
          <a:xfrm>
            <a:off x="9997440" y="2361103"/>
            <a:ext cx="203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Текущий уровень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2954E-160F-4004-B148-53F384449CDE}"/>
              </a:ext>
            </a:extLst>
          </p:cNvPr>
          <p:cNvSpPr txBox="1"/>
          <p:nvPr/>
        </p:nvSpPr>
        <p:spPr>
          <a:xfrm>
            <a:off x="10032163" y="399567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Здоровье монстра</a:t>
            </a:r>
          </a:p>
        </p:txBody>
      </p:sp>
    </p:spTree>
    <p:extLst>
      <p:ext uri="{BB962C8B-B14F-4D97-AF65-F5344CB8AC3E}">
        <p14:creationId xmlns:p14="http://schemas.microsoft.com/office/powerpoint/2010/main" val="28957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D884CDE-F566-45AB-B1D1-099E20DF3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2B1167E0-3199-4B02-B4EC-64E6AB16CB60}"/>
              </a:ext>
            </a:extLst>
          </p:cNvPr>
          <p:cNvCxnSpPr>
            <a:cxnSpLocks/>
          </p:cNvCxnSpPr>
          <p:nvPr/>
        </p:nvCxnSpPr>
        <p:spPr>
          <a:xfrm flipH="1">
            <a:off x="4881716" y="2521338"/>
            <a:ext cx="1097053" cy="797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A212C5A-FDA7-45FF-90EA-4C911A21A30C}"/>
              </a:ext>
            </a:extLst>
          </p:cNvPr>
          <p:cNvCxnSpPr>
            <a:cxnSpLocks/>
          </p:cNvCxnSpPr>
          <p:nvPr/>
        </p:nvCxnSpPr>
        <p:spPr>
          <a:xfrm>
            <a:off x="7371471" y="5767754"/>
            <a:ext cx="1036939" cy="436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DD5C3A62-9EA4-433B-8852-37FA746D9DDD}"/>
              </a:ext>
            </a:extLst>
          </p:cNvPr>
          <p:cNvCxnSpPr/>
          <p:nvPr/>
        </p:nvCxnSpPr>
        <p:spPr>
          <a:xfrm flipH="1">
            <a:off x="11394831" y="5767754"/>
            <a:ext cx="407963" cy="436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86DE2CC-E469-42DA-B143-479C315951D9}"/>
              </a:ext>
            </a:extLst>
          </p:cNvPr>
          <p:cNvSpPr txBox="1"/>
          <p:nvPr/>
        </p:nvSpPr>
        <p:spPr>
          <a:xfrm>
            <a:off x="10379499" y="5447659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Выход в меню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C99FA9-17FE-4125-9299-CBFD3FE058CB}"/>
              </a:ext>
            </a:extLst>
          </p:cNvPr>
          <p:cNvSpPr txBox="1"/>
          <p:nvPr/>
        </p:nvSpPr>
        <p:spPr>
          <a:xfrm>
            <a:off x="5978769" y="5170660"/>
            <a:ext cx="2036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Краткая справка</a:t>
            </a: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о игре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91D84D-5E70-4FC7-978D-EBA4D07BD126}"/>
              </a:ext>
            </a:extLst>
          </p:cNvPr>
          <p:cNvSpPr txBox="1"/>
          <p:nvPr/>
        </p:nvSpPr>
        <p:spPr>
          <a:xfrm>
            <a:off x="6058611" y="1936563"/>
            <a:ext cx="1295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Купить </a:t>
            </a: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улучшение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118E2C08-FB3A-4ABF-AD02-35C8CE293D81}"/>
              </a:ext>
            </a:extLst>
          </p:cNvPr>
          <p:cNvCxnSpPr/>
          <p:nvPr/>
        </p:nvCxnSpPr>
        <p:spPr>
          <a:xfrm>
            <a:off x="10986868" y="323557"/>
            <a:ext cx="590843" cy="1617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A4B6509C-7C6D-4620-9AC6-059079DCEC68}"/>
              </a:ext>
            </a:extLst>
          </p:cNvPr>
          <p:cNvCxnSpPr>
            <a:cxnSpLocks/>
          </p:cNvCxnSpPr>
          <p:nvPr/>
        </p:nvCxnSpPr>
        <p:spPr>
          <a:xfrm flipH="1">
            <a:off x="2878454" y="506437"/>
            <a:ext cx="160168" cy="830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873675-CE48-4FE7-A935-F44E56602B0E}"/>
              </a:ext>
            </a:extLst>
          </p:cNvPr>
          <p:cNvSpPr txBox="1"/>
          <p:nvPr/>
        </p:nvSpPr>
        <p:spPr>
          <a:xfrm>
            <a:off x="1950645" y="138891"/>
            <a:ext cx="2653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Количество улучшений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F35404-4678-4BDD-B310-262122212E34}"/>
              </a:ext>
            </a:extLst>
          </p:cNvPr>
          <p:cNvSpPr txBox="1"/>
          <p:nvPr/>
        </p:nvSpPr>
        <p:spPr>
          <a:xfrm>
            <a:off x="10136953" y="1941342"/>
            <a:ext cx="19083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При наведении на покупку улучшения высвечивается, то на сколько увеличится урон</a:t>
            </a:r>
          </a:p>
        </p:txBody>
      </p:sp>
    </p:spTree>
    <p:extLst>
      <p:ext uri="{BB962C8B-B14F-4D97-AF65-F5344CB8AC3E}">
        <p14:creationId xmlns:p14="http://schemas.microsoft.com/office/powerpoint/2010/main" val="2000185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5D977F-9554-456C-A687-B66555B9125D}"/>
              </a:ext>
            </a:extLst>
          </p:cNvPr>
          <p:cNvSpPr txBox="1"/>
          <p:nvPr/>
        </p:nvSpPr>
        <p:spPr>
          <a:xfrm>
            <a:off x="534572" y="365761"/>
            <a:ext cx="7032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roy ExtraBold" panose="00000900000000000000" pitchFamily="50" charset="-52"/>
              </a:rPr>
              <a:t>Техническая реализация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5C6769-BCEC-4606-8E28-68952A756469}"/>
              </a:ext>
            </a:extLst>
          </p:cNvPr>
          <p:cNvSpPr txBox="1"/>
          <p:nvPr/>
        </p:nvSpPr>
        <p:spPr>
          <a:xfrm>
            <a:off x="534572" y="1397675"/>
            <a:ext cx="109519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Самое сложно в реализации - это создание экономики игры. На данный момент она далеко не идеальна. Я не смог реализовать логарифмический рост прокачки, как это сделано почти во всех других кликерах. У меня рост линейный, и примерно к 50 уровню рост на столько большой, что доходит до предела стандартного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Int32.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Собственно поэтому у меня и цель дойти до 50 уровня. Нужно использовать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BigInteger,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но тогда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ProgressBar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перестанет работать. К тому же, мне в самом начале нужно было писать переключение сцен через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Controls,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но я писал через классический переход через формы. Ещё основная проблемы – это то, что я не использовал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Bitmap.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Поскольку это кликер, и сложной графики тут нет, я делал через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Label, PictureBox, Button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и т.д. В следствие чего, я не смог реализовать анимацию удара по монстру.</a:t>
            </a:r>
          </a:p>
        </p:txBody>
      </p:sp>
    </p:spTree>
    <p:extLst>
      <p:ext uri="{BB962C8B-B14F-4D97-AF65-F5344CB8AC3E}">
        <p14:creationId xmlns:p14="http://schemas.microsoft.com/office/powerpoint/2010/main" val="3798096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406</Words>
  <Application>Microsoft Office PowerPoint</Application>
  <PresentationFormat>Широкоэкранный</PresentationFormat>
  <Paragraphs>37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Gilroy ExtraBold</vt:lpstr>
      <vt:lpstr>PlayMeGames</vt:lpstr>
      <vt:lpstr>Roboto Mono Medium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Лебедев Егор Михайлович</dc:title>
  <dc:creator>Лебедев Егор Михайлович</dc:creator>
  <cp:lastModifiedBy>Лебедев Егор Михайлович</cp:lastModifiedBy>
  <cp:revision>13</cp:revision>
  <dcterms:created xsi:type="dcterms:W3CDTF">2021-06-13T09:03:12Z</dcterms:created>
  <dcterms:modified xsi:type="dcterms:W3CDTF">2022-07-07T11:41:55Z</dcterms:modified>
</cp:coreProperties>
</file>