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2" r:id="rId4"/>
    <p:sldId id="263" r:id="rId5"/>
    <p:sldId id="264" r:id="rId6"/>
    <p:sldId id="258" r:id="rId7"/>
    <p:sldId id="265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48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2/20/2025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6F349-DB4C-E1F7-B19C-A8BF69DF29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7920" y="1784931"/>
            <a:ext cx="9916160" cy="1825096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Financial risk assessment using explainable ai</a:t>
            </a:r>
            <a:endParaRPr lang="en-NG" b="1" dirty="0"/>
          </a:p>
        </p:txBody>
      </p:sp>
    </p:spTree>
    <p:extLst>
      <p:ext uri="{BB962C8B-B14F-4D97-AF65-F5344CB8AC3E}">
        <p14:creationId xmlns:p14="http://schemas.microsoft.com/office/powerpoint/2010/main" val="3611270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587CC-7063-874A-6D05-83BA92925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699347"/>
          </a:xfrm>
        </p:spPr>
        <p:txBody>
          <a:bodyPr>
            <a:normAutofit/>
          </a:bodyPr>
          <a:lstStyle/>
          <a:p>
            <a:pPr algn="l"/>
            <a:r>
              <a:rPr lang="en-US" sz="4400" b="1" dirty="0"/>
              <a:t>introduction</a:t>
            </a:r>
            <a:endParaRPr lang="en-NG" sz="4400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032363-431A-60BD-CEC1-1CB4BF6C9C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6920" y="1788160"/>
            <a:ext cx="9677400" cy="2854960"/>
          </a:xfrm>
        </p:spPr>
        <p:txBody>
          <a:bodyPr>
            <a:normAutofit/>
          </a:bodyPr>
          <a:lstStyle/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Financial risk assessment is crucial for evaluating the potential risks of financial decisions.</a:t>
            </a: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Financial Risk AI models improve accuracy but often lack transparency</a:t>
            </a: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Explainable AI helps interpret and justify model decisions, thereby improving transparency</a:t>
            </a:r>
          </a:p>
        </p:txBody>
      </p:sp>
    </p:spTree>
    <p:extLst>
      <p:ext uri="{BB962C8B-B14F-4D97-AF65-F5344CB8AC3E}">
        <p14:creationId xmlns:p14="http://schemas.microsoft.com/office/powerpoint/2010/main" val="1916475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3D143C-F2F2-8DD8-4464-D91B51B039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FF6EB-61CD-CB87-391C-70D3F079C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895773"/>
            <a:ext cx="10820399" cy="699347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/>
              <a:t>Problem statement</a:t>
            </a:r>
            <a:endParaRPr lang="en-NG" sz="4400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4CAD27-18F1-FB37-3AE3-844F2B42B4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58568" y="2435860"/>
            <a:ext cx="9674860" cy="2410460"/>
          </a:xfrm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000" dirty="0"/>
              <a:t>Many financial risk AI models often work as black boxes, and this makes it difficult to trust their decisions.</a:t>
            </a:r>
          </a:p>
          <a:p>
            <a:pPr algn="ctr">
              <a:lnSpc>
                <a:spcPct val="100000"/>
              </a:lnSpc>
            </a:pPr>
            <a:endParaRPr lang="en-US" sz="2000" dirty="0"/>
          </a:p>
          <a:p>
            <a:pPr algn="ctr">
              <a:lnSpc>
                <a:spcPct val="100000"/>
              </a:lnSpc>
            </a:pPr>
            <a:r>
              <a:rPr lang="en-US" sz="2000" dirty="0"/>
              <a:t>Even though these boxes can achieve a high accuracy, their internal workings remain a mystery to us, making it hard to understand how and why they make specific predictions.</a:t>
            </a:r>
          </a:p>
        </p:txBody>
      </p:sp>
    </p:spTree>
    <p:extLst>
      <p:ext uri="{BB962C8B-B14F-4D97-AF65-F5344CB8AC3E}">
        <p14:creationId xmlns:p14="http://schemas.microsoft.com/office/powerpoint/2010/main" val="1804438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E88866-64C1-DFCB-DB4A-F5F3E61F8D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7D03B-7898-F589-02C6-56A38E43E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895773"/>
            <a:ext cx="10820399" cy="699347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/>
              <a:t>AIM of the project</a:t>
            </a:r>
            <a:endParaRPr lang="en-NG" sz="4400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E4BC23-0569-89E1-09F8-599688917E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58569" y="2302087"/>
            <a:ext cx="9674860" cy="3660140"/>
          </a:xfrm>
        </p:spPr>
        <p:txBody>
          <a:bodyPr>
            <a:noAutofit/>
          </a:bodyPr>
          <a:lstStyle/>
          <a:p>
            <a:pPr marL="342900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Our aim is to develop a financial risk assessment model, that is particularly for loan risks, and is both accurate and explainable. </a:t>
            </a:r>
          </a:p>
          <a:p>
            <a:pPr marL="342900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We’ll be using SHAP, an explainability technique, to provide transparent, consistent explanations of model predictions.</a:t>
            </a:r>
          </a:p>
          <a:p>
            <a:pPr marL="342900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SHAP helps interpret ML model prediction by assigning importance to each feature.</a:t>
            </a:r>
          </a:p>
          <a:p>
            <a:pPr algn="just">
              <a:lnSpc>
                <a:spcPct val="100000"/>
              </a:lnSpc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44141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1981E1-B4C7-1756-4B1D-B2A33435C9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E59FF-FAA3-74FF-9D20-4FBD6489E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834813"/>
            <a:ext cx="10820399" cy="699347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/>
              <a:t>methodology</a:t>
            </a:r>
            <a:endParaRPr lang="en-NG" sz="4400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FF2845-EF20-01E1-DC47-BB4144A708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58568" y="2146723"/>
            <a:ext cx="9674860" cy="3153833"/>
          </a:xfrm>
        </p:spPr>
        <p:txBody>
          <a:bodyPr>
            <a:noAutofit/>
          </a:bodyPr>
          <a:lstStyle/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000" dirty="0"/>
              <a:t>Data Collection and Preprocessing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000" dirty="0"/>
              <a:t>Feature Engineering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000" dirty="0"/>
              <a:t>Trained a Machine Learning model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000" dirty="0"/>
              <a:t>Applied SHAP values to interpret feature importance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000" dirty="0"/>
              <a:t>Created an interactive web app, and deployed using </a:t>
            </a:r>
            <a:r>
              <a:rPr lang="en-US" sz="2000" dirty="0" err="1"/>
              <a:t>Streamlit</a:t>
            </a:r>
            <a:endParaRPr lang="en-US" sz="2000" dirty="0"/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406852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03569-47E7-2832-D70B-290150963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48918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/>
              <a:t>results</a:t>
            </a:r>
            <a:endParaRPr lang="en-NG" sz="5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4E67F5-CDFE-D666-12A1-33C6CB4263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XAI models achieve comparable predictive accuracy to standard AI models.</a:t>
            </a:r>
          </a:p>
          <a:p>
            <a:pPr>
              <a:lnSpc>
                <a:spcPct val="150000"/>
              </a:lnSpc>
            </a:pP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SHAP values effectively highlight key factors influencing loan approval, enhancing interpretability.</a:t>
            </a:r>
          </a:p>
          <a:p>
            <a:pPr>
              <a:lnSpc>
                <a:spcPct val="150000"/>
              </a:lnSpc>
            </a:pP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Bias detection algorithms (i.e. SMOTE) embedded in XAI models improve fairness in decision-making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0291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C2E85D-43C9-F639-C89E-4BC08E71C0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0DABE-990F-6561-B531-707F632B9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834813"/>
            <a:ext cx="10820399" cy="699347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/>
              <a:t>Areas </a:t>
            </a:r>
            <a:r>
              <a:rPr lang="en-US" sz="4400" b="1"/>
              <a:t>for improvement</a:t>
            </a:r>
            <a:endParaRPr lang="en-NG" sz="4400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6E3750-1C99-1E02-6CA9-5F0DD47217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58568" y="2146723"/>
            <a:ext cx="9674860" cy="3153833"/>
          </a:xfrm>
        </p:spPr>
        <p:txBody>
          <a:bodyPr>
            <a:noAutofit/>
          </a:bodyPr>
          <a:lstStyle/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000" dirty="0"/>
              <a:t> Compare Explainability Methods: Further analyze SHAP vs. LIME for financial AI. 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000" dirty="0"/>
              <a:t> Integrate Real-World Data: Deploy with live financial data for dynamic assessments. 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000" dirty="0"/>
              <a:t>User Feedback &amp; Optimization:  Improve the </a:t>
            </a:r>
            <a:r>
              <a:rPr lang="en-US" sz="2000" dirty="0" err="1"/>
              <a:t>Streamlit</a:t>
            </a:r>
            <a:r>
              <a:rPr lang="en-US" sz="2000" dirty="0"/>
              <a:t> interface based on user input. </a:t>
            </a:r>
          </a:p>
        </p:txBody>
      </p:sp>
    </p:spTree>
    <p:extLst>
      <p:ext uri="{BB962C8B-B14F-4D97-AF65-F5344CB8AC3E}">
        <p14:creationId xmlns:p14="http://schemas.microsoft.com/office/powerpoint/2010/main" val="1967736990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293</TotalTime>
  <Words>275</Words>
  <Application>Microsoft Office PowerPoint</Application>
  <PresentationFormat>Widescreen</PresentationFormat>
  <Paragraphs>31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Century Gothic</vt:lpstr>
      <vt:lpstr>Times New Roman</vt:lpstr>
      <vt:lpstr>Vapor Trail</vt:lpstr>
      <vt:lpstr>Financial risk assessment using explainable ai</vt:lpstr>
      <vt:lpstr>introduction</vt:lpstr>
      <vt:lpstr>Problem statement</vt:lpstr>
      <vt:lpstr>AIM of the project</vt:lpstr>
      <vt:lpstr>methodology</vt:lpstr>
      <vt:lpstr>results</vt:lpstr>
      <vt:lpstr>Areas for improvement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Financial risk assessment using explainable ai</dc:title>
  <dc:creator>Chukwudumebi Emmanuel</dc:creator>
  <cp:lastModifiedBy>Ogechi Ezedozie</cp:lastModifiedBy>
  <cp:revision>5</cp:revision>
  <dcterms:created xsi:type="dcterms:W3CDTF">2025-02-11T00:17:35Z</dcterms:created>
  <dcterms:modified xsi:type="dcterms:W3CDTF">2025-02-20T15:55:13Z</dcterms:modified>
</cp:coreProperties>
</file>