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BA13-AB19-43D1-ABE6-35BC8D3AA30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ADE8-BC4F-46C7-9B85-AC9360F09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BA13-AB19-43D1-ABE6-35BC8D3AA30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ADE8-BC4F-46C7-9B85-AC9360F09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BA13-AB19-43D1-ABE6-35BC8D3AA30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ADE8-BC4F-46C7-9B85-AC9360F09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BA13-AB19-43D1-ABE6-35BC8D3AA30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ADE8-BC4F-46C7-9B85-AC9360F09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BA13-AB19-43D1-ABE6-35BC8D3AA30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ADE8-BC4F-46C7-9B85-AC9360F09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BA13-AB19-43D1-ABE6-35BC8D3AA30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ADE8-BC4F-46C7-9B85-AC9360F09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BA13-AB19-43D1-ABE6-35BC8D3AA30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ADE8-BC4F-46C7-9B85-AC9360F09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BA13-AB19-43D1-ABE6-35BC8D3AA30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ADE8-BC4F-46C7-9B85-AC9360F09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BA13-AB19-43D1-ABE6-35BC8D3AA30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ADE8-BC4F-46C7-9B85-AC9360F09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BA13-AB19-43D1-ABE6-35BC8D3AA30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ADE8-BC4F-46C7-9B85-AC9360F09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BA13-AB19-43D1-ABE6-35BC8D3AA30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ADE8-BC4F-46C7-9B85-AC9360F09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BA13-AB19-43D1-ABE6-35BC8D3AA30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5ADE8-BC4F-46C7-9B85-AC9360F092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33400" y="2130425"/>
            <a:ext cx="11049000" cy="2212975"/>
          </a:xfrm>
        </p:spPr>
        <p:txBody>
          <a:bodyPr/>
          <a:lstStyle/>
          <a:p>
            <a:r>
              <a:rPr lang="en-US" dirty="0" smtClean="0"/>
              <a:t>Adding a host to the existing </a:t>
            </a:r>
            <a:br>
              <a:rPr lang="en-US" dirty="0" smtClean="0"/>
            </a:br>
            <a:r>
              <a:rPr lang="en-US" dirty="0" smtClean="0"/>
              <a:t>CDH cluster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new nodes with pre-</a:t>
            </a:r>
            <a:r>
              <a:rPr lang="en-US" dirty="0" err="1" smtClean="0"/>
              <a:t>requsites</a:t>
            </a:r>
            <a:r>
              <a:rPr lang="en-US" dirty="0" smtClean="0"/>
              <a:t> completed</a:t>
            </a:r>
          </a:p>
          <a:p>
            <a:r>
              <a:rPr lang="en-US" dirty="0" smtClean="0"/>
              <a:t>Configure yum repo file on new server</a:t>
            </a:r>
          </a:p>
          <a:p>
            <a:r>
              <a:rPr lang="en-US" dirty="0" smtClean="0"/>
              <a:t>Install agent and JDK packages ( Since I am using manual installation )</a:t>
            </a:r>
          </a:p>
          <a:p>
            <a:r>
              <a:rPr lang="en-US" dirty="0" smtClean="0"/>
              <a:t>Make sure new server has enough disk space on /opt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to </a:t>
            </a:r>
            <a:r>
              <a:rPr lang="en-US" dirty="0" err="1" smtClean="0"/>
              <a:t>cloudera</a:t>
            </a:r>
            <a:r>
              <a:rPr lang="en-US" dirty="0" smtClean="0"/>
              <a:t> manager </a:t>
            </a:r>
          </a:p>
          <a:p>
            <a:r>
              <a:rPr lang="en-US" dirty="0" smtClean="0"/>
              <a:t>Under Hosts -&gt; Add Host Wizard</a:t>
            </a:r>
          </a:p>
          <a:p>
            <a:r>
              <a:rPr lang="en-US" dirty="0" smtClean="0"/>
              <a:t>Add newly created node</a:t>
            </a:r>
          </a:p>
          <a:p>
            <a:r>
              <a:rPr lang="en-US" dirty="0" smtClean="0"/>
              <a:t>Add roles </a:t>
            </a:r>
          </a:p>
          <a:p>
            <a:r>
              <a:rPr lang="en-US" dirty="0" smtClean="0"/>
              <a:t>Start the newly created roles</a:t>
            </a:r>
          </a:p>
          <a:p>
            <a:r>
              <a:rPr lang="en-US" dirty="0" smtClean="0"/>
              <a:t>Run balancer if HDFC </a:t>
            </a:r>
            <a:r>
              <a:rPr lang="en-US" dirty="0" err="1" smtClean="0"/>
              <a:t>datanode</a:t>
            </a:r>
            <a:r>
              <a:rPr lang="en-US" dirty="0" smtClean="0"/>
              <a:t> service added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72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Adding a host to the existing  CDH cluster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a host to the existing  CDH cluster</dc:title>
  <dc:creator>sijeesh</dc:creator>
  <cp:lastModifiedBy>sijeesh</cp:lastModifiedBy>
  <cp:revision>2</cp:revision>
  <dcterms:created xsi:type="dcterms:W3CDTF">2017-09-30T12:56:37Z</dcterms:created>
  <dcterms:modified xsi:type="dcterms:W3CDTF">2017-09-30T15:12:43Z</dcterms:modified>
</cp:coreProperties>
</file>