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E7F7-0BC0-4CF5-8925-58106812EE7B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EFD-339A-48C4-ADD6-DD6E5379F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E7F7-0BC0-4CF5-8925-58106812EE7B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EFD-339A-48C4-ADD6-DD6E5379F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E7F7-0BC0-4CF5-8925-58106812EE7B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EFD-339A-48C4-ADD6-DD6E5379F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E7F7-0BC0-4CF5-8925-58106812EE7B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EFD-339A-48C4-ADD6-DD6E5379F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E7F7-0BC0-4CF5-8925-58106812EE7B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EFD-339A-48C4-ADD6-DD6E5379F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E7F7-0BC0-4CF5-8925-58106812EE7B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EFD-339A-48C4-ADD6-DD6E5379F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E7F7-0BC0-4CF5-8925-58106812EE7B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EFD-339A-48C4-ADD6-DD6E5379F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E7F7-0BC0-4CF5-8925-58106812EE7B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EFD-339A-48C4-ADD6-DD6E5379F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E7F7-0BC0-4CF5-8925-58106812EE7B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EFD-339A-48C4-ADD6-DD6E5379F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E7F7-0BC0-4CF5-8925-58106812EE7B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EFD-339A-48C4-ADD6-DD6E5379F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E7F7-0BC0-4CF5-8925-58106812EE7B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EFD-339A-48C4-ADD6-DD6E5379F0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4E7F7-0BC0-4CF5-8925-58106812EE7B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3EFD-339A-48C4-ADD6-DD6E5379F0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of Cloudera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r>
              <a:rPr lang="en-US" dirty="0" smtClean="0"/>
              <a:t>Backend Database ( Embedded / </a:t>
            </a:r>
            <a:r>
              <a:rPr lang="en-US" dirty="0" err="1" smtClean="0"/>
              <a:t>custome</a:t>
            </a:r>
            <a:r>
              <a:rPr lang="en-US" dirty="0" smtClean="0"/>
              <a:t> DB )</a:t>
            </a:r>
          </a:p>
          <a:p>
            <a:r>
              <a:rPr lang="en-US" dirty="0" smtClean="0"/>
              <a:t>Backup the directory 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cloudera</a:t>
            </a:r>
            <a:r>
              <a:rPr lang="en-US" dirty="0" smtClean="0"/>
              <a:t>-</a:t>
            </a:r>
            <a:r>
              <a:rPr lang="en-US" dirty="0" err="1" smtClean="0"/>
              <a:t>scm</a:t>
            </a:r>
            <a:r>
              <a:rPr lang="en-US" dirty="0" smtClean="0"/>
              <a:t>-server</a:t>
            </a:r>
          </a:p>
          <a:p>
            <a:r>
              <a:rPr lang="en-US" dirty="0" smtClean="0"/>
              <a:t>Copy the files /etc/</a:t>
            </a:r>
            <a:r>
              <a:rPr lang="en-US" dirty="0" err="1" smtClean="0"/>
              <a:t>cloudera</a:t>
            </a:r>
            <a:r>
              <a:rPr lang="en-US" dirty="0" smtClean="0"/>
              <a:t>-</a:t>
            </a:r>
            <a:r>
              <a:rPr lang="en-US" dirty="0" err="1" smtClean="0"/>
              <a:t>scm</a:t>
            </a:r>
            <a:r>
              <a:rPr lang="en-US" dirty="0" smtClean="0"/>
              <a:t>-server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DB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/etc/</a:t>
            </a:r>
            <a:r>
              <a:rPr lang="en-US" dirty="0" err="1" smtClean="0"/>
              <a:t>cloudera</a:t>
            </a:r>
            <a:r>
              <a:rPr lang="en-US" dirty="0" smtClean="0"/>
              <a:t>-</a:t>
            </a:r>
            <a:r>
              <a:rPr lang="en-US" dirty="0" err="1" smtClean="0"/>
              <a:t>scm</a:t>
            </a:r>
            <a:r>
              <a:rPr lang="en-US" dirty="0" smtClean="0"/>
              <a:t>-server/</a:t>
            </a:r>
            <a:r>
              <a:rPr lang="en-US" dirty="0" err="1" smtClean="0"/>
              <a:t>db.properties</a:t>
            </a:r>
            <a:endParaRPr lang="en-US" dirty="0" smtClean="0"/>
          </a:p>
          <a:p>
            <a:r>
              <a:rPr lang="en-US" dirty="0" smtClean="0"/>
              <a:t>/etc/</a:t>
            </a:r>
            <a:r>
              <a:rPr lang="en-US" dirty="0" err="1" smtClean="0"/>
              <a:t>cloudera</a:t>
            </a:r>
            <a:r>
              <a:rPr lang="en-US" dirty="0" smtClean="0"/>
              <a:t>-</a:t>
            </a:r>
            <a:r>
              <a:rPr lang="en-US" dirty="0" err="1" smtClean="0"/>
              <a:t>scm</a:t>
            </a:r>
            <a:r>
              <a:rPr lang="en-US" dirty="0" smtClean="0"/>
              <a:t>-server/</a:t>
            </a:r>
            <a:r>
              <a:rPr lang="en-US" dirty="0" err="1" smtClean="0"/>
              <a:t>db.mgmt.properties</a:t>
            </a:r>
            <a:endParaRPr lang="en-US" dirty="0" smtClean="0"/>
          </a:p>
          <a:p>
            <a:r>
              <a:rPr lang="en-US" dirty="0" err="1" smtClean="0"/>
              <a:t>Embeded</a:t>
            </a:r>
            <a:r>
              <a:rPr lang="en-US" dirty="0" smtClean="0"/>
              <a:t> DB super user </a:t>
            </a:r>
            <a:r>
              <a:rPr lang="en-US" smtClean="0"/>
              <a:t>credentials available on 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cloudera</a:t>
            </a:r>
            <a:r>
              <a:rPr lang="en-US" dirty="0" smtClean="0"/>
              <a:t>-</a:t>
            </a:r>
            <a:r>
              <a:rPr lang="en-US" dirty="0" err="1" smtClean="0"/>
              <a:t>scm</a:t>
            </a:r>
            <a:r>
              <a:rPr lang="en-US" dirty="0" smtClean="0"/>
              <a:t>-server-db/data/generated_password.txt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Backup of Cloudera Manager</vt:lpstr>
      <vt:lpstr>Slide 2</vt:lpstr>
      <vt:lpstr>Embedded DB properties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of Cloudera Manager</dc:title>
  <dc:creator>sijeesh</dc:creator>
  <cp:lastModifiedBy>sijeesh</cp:lastModifiedBy>
  <cp:revision>2</cp:revision>
  <dcterms:created xsi:type="dcterms:W3CDTF">2017-10-08T10:56:40Z</dcterms:created>
  <dcterms:modified xsi:type="dcterms:W3CDTF">2017-10-08T11:01:15Z</dcterms:modified>
</cp:coreProperties>
</file>