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76C8-3050-45E9-949D-10560D80A604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D200-610A-4947-81B3-9E36036BDB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Building </a:t>
            </a:r>
            <a:r>
              <a:rPr lang="en-US" b="1" dirty="0"/>
              <a:t>Cluster using Cloudera Quick Start VM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Cloudera Quick Start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 algn="just">
              <a:buFont typeface="Wingdings" pitchFamily="2" charset="2"/>
              <a:buChar char="Ø"/>
            </a:pPr>
            <a:endParaRPr lang="en-US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Download the Virtualization Software  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Download  Cloudera Quick Start VM   	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Unzip the downloaded quick start VM </a:t>
            </a:r>
            <a:endParaRPr lang="en-US" dirty="0"/>
          </a:p>
          <a:p>
            <a:pPr lvl="0" algn="just"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pen using </a:t>
            </a:r>
            <a:r>
              <a:rPr lang="en-US" dirty="0" err="1" smtClean="0"/>
              <a:t>Vmware</a:t>
            </a:r>
            <a:r>
              <a:rPr lang="en-US" dirty="0" smtClean="0"/>
              <a:t> and start VM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 smtClean="0"/>
              <a:t>Start the cluster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Building Cluster using Cloudera Quick Start VM </vt:lpstr>
      <vt:lpstr>Cloudera Quick Start VM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Cluster using Cloudera Quick Start VM </dc:title>
  <dc:creator>sijeesh</dc:creator>
  <cp:lastModifiedBy>sijeesh</cp:lastModifiedBy>
  <cp:revision>7</cp:revision>
  <dcterms:created xsi:type="dcterms:W3CDTF">2017-09-30T02:46:06Z</dcterms:created>
  <dcterms:modified xsi:type="dcterms:W3CDTF">2017-09-30T03:01:09Z</dcterms:modified>
</cp:coreProperties>
</file>