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1F00-4EF1-4D67-BFF2-6251237FEA31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87D9-A231-477F-85FF-1BE8E2BBAD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Cloudera Backup</a:t>
            </a:r>
            <a:br>
              <a:rPr lang="en-US" dirty="0" smtClean="0"/>
            </a:b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Disaster Recovery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Cloudera Backup  &amp;  Disaster Recovery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Cloudera Backup  &amp;  Disaster Recovery</dc:title>
  <dc:creator>sijeesh</dc:creator>
  <cp:lastModifiedBy>sijeesh</cp:lastModifiedBy>
  <cp:revision>3</cp:revision>
  <dcterms:created xsi:type="dcterms:W3CDTF">2017-10-05T04:48:40Z</dcterms:created>
  <dcterms:modified xsi:type="dcterms:W3CDTF">2017-10-05T05:18:38Z</dcterms:modified>
</cp:coreProperties>
</file>