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36C1-9BE0-4996-9531-964A982A102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68A4-0E37-49BD-A194-1AA944D77C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Cloudera Cluster Log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Manager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Log file exists on Cloudera Manager Server Node</a:t>
            </a:r>
          </a:p>
          <a:p>
            <a:r>
              <a:rPr lang="en-US" dirty="0" smtClean="0"/>
              <a:t>Log  directory -&gt;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-server/</a:t>
            </a:r>
          </a:p>
          <a:p>
            <a:r>
              <a:rPr lang="en-US" dirty="0" smtClean="0"/>
              <a:t>Log File -&gt;  cloudera-scm-server.log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Manager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Log exists on all Agent Nodes</a:t>
            </a:r>
          </a:p>
          <a:p>
            <a:r>
              <a:rPr lang="en-US" dirty="0" smtClean="0"/>
              <a:t>Log Directory -&gt; 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-agent/</a:t>
            </a:r>
          </a:p>
          <a:p>
            <a:r>
              <a:rPr lang="en-US" dirty="0" smtClean="0"/>
              <a:t>Log File -&gt;  cloudera-scm-agent.log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 System Components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Located on node where service is running</a:t>
            </a:r>
          </a:p>
          <a:p>
            <a:r>
              <a:rPr lang="en-US" dirty="0" smtClean="0"/>
              <a:t>Default log directory is /</a:t>
            </a:r>
            <a:r>
              <a:rPr lang="en-US" dirty="0" err="1" smtClean="0"/>
              <a:t>var</a:t>
            </a:r>
            <a:r>
              <a:rPr lang="en-US" dirty="0" smtClean="0"/>
              <a:t>/log/&lt;</a:t>
            </a:r>
            <a:r>
              <a:rPr lang="en-US" dirty="0" err="1" smtClean="0"/>
              <a:t>servicename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Log properties can be configure from CM</a:t>
            </a:r>
          </a:p>
          <a:p>
            <a:r>
              <a:rPr lang="en-US" dirty="0" smtClean="0"/>
              <a:t>Log4j.properies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Manager UI</a:t>
            </a:r>
          </a:p>
          <a:p>
            <a:r>
              <a:rPr lang="en-US" dirty="0" smtClean="0"/>
              <a:t>Job History Server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Cloudera Cluster Log Management</vt:lpstr>
      <vt:lpstr>Cloudera Manager Server</vt:lpstr>
      <vt:lpstr>Cloudera Manager Agents</vt:lpstr>
      <vt:lpstr>Eco System Components Log</vt:lpstr>
      <vt:lpstr>YARN Logs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Cloudera Cluster Log Management</dc:title>
  <dc:creator>sijeesh</dc:creator>
  <cp:lastModifiedBy>sijeesh</cp:lastModifiedBy>
  <cp:revision>5</cp:revision>
  <dcterms:created xsi:type="dcterms:W3CDTF">2017-09-29T03:00:52Z</dcterms:created>
  <dcterms:modified xsi:type="dcterms:W3CDTF">2017-09-29T04:31:37Z</dcterms:modified>
</cp:coreProperties>
</file>