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04F-E363-48FC-97DB-2AA97CCCD33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EC51-B92B-4FE7-9B17-630996B60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Hadoop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/>
              <a:t>Overview of </a:t>
            </a:r>
            <a:r>
              <a:rPr lang="en-US" dirty="0" err="1"/>
              <a:t>Hadoop</a:t>
            </a:r>
            <a:r>
              <a:rPr lang="en-US" dirty="0"/>
              <a:t> Ecosystem Components</a:t>
            </a:r>
            <a:r>
              <a:rPr lang="en-US" dirty="0" smtClean="0"/>
              <a:t> </a:t>
            </a:r>
          </a:p>
          <a:p>
            <a:r>
              <a:rPr lang="en-US" dirty="0"/>
              <a:t>HDFS concepts</a:t>
            </a:r>
            <a:r>
              <a:rPr lang="en-US" dirty="0" smtClean="0"/>
              <a:t> </a:t>
            </a:r>
          </a:p>
          <a:p>
            <a:r>
              <a:rPr lang="en-US" dirty="0" err="1"/>
              <a:t>MapReduce</a:t>
            </a:r>
            <a:r>
              <a:rPr lang="en-US" dirty="0"/>
              <a:t> &amp; YARN  concepts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Hands </a:t>
            </a:r>
            <a:r>
              <a:rPr lang="en-US" dirty="0"/>
              <a:t>on to </a:t>
            </a:r>
            <a:r>
              <a:rPr lang="en-US" dirty="0" err="1"/>
              <a:t>Hadoop</a:t>
            </a:r>
            <a:r>
              <a:rPr lang="en-US" dirty="0"/>
              <a:t> - </a:t>
            </a:r>
            <a:r>
              <a:rPr lang="en-US" dirty="0" err="1"/>
              <a:t>Hadoop</a:t>
            </a:r>
            <a:r>
              <a:rPr lang="en-US" dirty="0"/>
              <a:t> installation prerequisites</a:t>
            </a:r>
            <a:r>
              <a:rPr lang="en-US" dirty="0" smtClean="0"/>
              <a:t> </a:t>
            </a:r>
          </a:p>
          <a:p>
            <a:r>
              <a:rPr lang="en-US" dirty="0"/>
              <a:t>Install and configure </a:t>
            </a:r>
            <a:r>
              <a:rPr lang="en-US" dirty="0" err="1"/>
              <a:t>Hadoop</a:t>
            </a:r>
            <a:r>
              <a:rPr lang="en-US" dirty="0"/>
              <a:t> clusters using </a:t>
            </a:r>
            <a:r>
              <a:rPr lang="en-US" dirty="0" err="1"/>
              <a:t>Cloudera</a:t>
            </a:r>
            <a:r>
              <a:rPr lang="en-US" dirty="0"/>
              <a:t> Manager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Hadoop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Installation and configuration of Open LDAP</a:t>
            </a:r>
            <a:r>
              <a:rPr lang="en-US" dirty="0" smtClean="0"/>
              <a:t> </a:t>
            </a:r>
          </a:p>
          <a:p>
            <a:r>
              <a:rPr lang="en-US" dirty="0"/>
              <a:t>Integrating Linux machines with </a:t>
            </a:r>
            <a:r>
              <a:rPr lang="en-US" dirty="0" err="1"/>
              <a:t>openLDAP</a:t>
            </a:r>
            <a:r>
              <a:rPr lang="en-US" dirty="0" smtClean="0"/>
              <a:t> </a:t>
            </a:r>
          </a:p>
          <a:p>
            <a:r>
              <a:rPr lang="en-US" dirty="0" err="1"/>
              <a:t>Cloudera</a:t>
            </a:r>
            <a:r>
              <a:rPr lang="en-US" dirty="0"/>
              <a:t> Manager upgrade process</a:t>
            </a:r>
            <a:r>
              <a:rPr lang="en-US" dirty="0" smtClean="0"/>
              <a:t> </a:t>
            </a:r>
          </a:p>
          <a:p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Upgrade process using </a:t>
            </a:r>
            <a:r>
              <a:rPr lang="en-US" dirty="0" err="1"/>
              <a:t>cloudera</a:t>
            </a:r>
            <a:r>
              <a:rPr lang="en-US" dirty="0"/>
              <a:t> manager</a:t>
            </a:r>
            <a:r>
              <a:rPr lang="en-US" dirty="0" smtClean="0"/>
              <a:t> </a:t>
            </a:r>
          </a:p>
          <a:p>
            <a:r>
              <a:rPr lang="en-US" dirty="0"/>
              <a:t>Edit Logs and Name Node Image File details</a:t>
            </a:r>
            <a:r>
              <a:rPr lang="en-US" dirty="0" smtClean="0"/>
              <a:t> </a:t>
            </a:r>
          </a:p>
          <a:p>
            <a:r>
              <a:rPr lang="en-US" dirty="0"/>
              <a:t>Snapshots </a:t>
            </a:r>
            <a:endParaRPr lang="en-US" dirty="0" smtClean="0"/>
          </a:p>
          <a:p>
            <a:r>
              <a:rPr lang="en-US" dirty="0"/>
              <a:t>Logging in </a:t>
            </a:r>
            <a:r>
              <a:rPr lang="en-US" dirty="0" err="1"/>
              <a:t>Hadoop</a:t>
            </a:r>
            <a:r>
              <a:rPr lang="en-US" dirty="0"/>
              <a:t> and setting up Logging using Log4j properties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Hadoop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Rack awareness</a:t>
            </a:r>
            <a:r>
              <a:rPr lang="en-US" dirty="0" smtClean="0"/>
              <a:t> </a:t>
            </a:r>
          </a:p>
          <a:p>
            <a:r>
              <a:rPr lang="en-US" dirty="0"/>
              <a:t>Configuring different schedulers in YARN (Fair and Capacity Schedulers)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Fundamentals for High Availability </a:t>
            </a:r>
            <a:endParaRPr lang="en-US" dirty="0" smtClean="0"/>
          </a:p>
          <a:p>
            <a:r>
              <a:rPr lang="en-US" dirty="0"/>
              <a:t>Configuring High Availability </a:t>
            </a:r>
            <a:endParaRPr lang="en-US" dirty="0" smtClean="0"/>
          </a:p>
          <a:p>
            <a:r>
              <a:rPr lang="en-US" dirty="0" err="1"/>
              <a:t>Hadoop</a:t>
            </a:r>
            <a:r>
              <a:rPr lang="en-US" dirty="0"/>
              <a:t> Federation</a:t>
            </a:r>
            <a:r>
              <a:rPr lang="en-US" dirty="0" smtClean="0"/>
              <a:t> </a:t>
            </a:r>
          </a:p>
          <a:p>
            <a:r>
              <a:rPr lang="en-US" dirty="0" err="1"/>
              <a:t>Hadoop</a:t>
            </a:r>
            <a:r>
              <a:rPr lang="en-US" dirty="0"/>
              <a:t> Security - Authorization with Kerberos</a:t>
            </a:r>
            <a:r>
              <a:rPr lang="en-US" dirty="0" smtClean="0"/>
              <a:t> </a:t>
            </a:r>
          </a:p>
          <a:p>
            <a:r>
              <a:rPr lang="en-US" dirty="0" err="1"/>
              <a:t>Hadoop</a:t>
            </a:r>
            <a:r>
              <a:rPr lang="en-US" dirty="0"/>
              <a:t> Security -Authorization using Sentry</a:t>
            </a:r>
            <a:r>
              <a:rPr lang="en-US" dirty="0" smtClean="0"/>
              <a:t> </a:t>
            </a:r>
          </a:p>
          <a:p>
            <a:r>
              <a:rPr lang="en-US" dirty="0" err="1"/>
              <a:t>Hadoop</a:t>
            </a:r>
            <a:r>
              <a:rPr lang="en-US" dirty="0"/>
              <a:t> security  - HDFS encryption using  Java KMS</a:t>
            </a:r>
            <a:r>
              <a:rPr lang="en-US" dirty="0" smtClean="0"/>
              <a:t> </a:t>
            </a:r>
          </a:p>
          <a:p>
            <a:r>
              <a:rPr lang="en-US" dirty="0" err="1"/>
              <a:t>Hadoop</a:t>
            </a:r>
            <a:r>
              <a:rPr lang="en-US" dirty="0"/>
              <a:t> Security - Auditing &amp; Lineage ( </a:t>
            </a:r>
            <a:r>
              <a:rPr lang="en-US" dirty="0" err="1"/>
              <a:t>Cloudera</a:t>
            </a:r>
            <a:r>
              <a:rPr lang="en-US" dirty="0"/>
              <a:t> Navigator 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Cloudera Hadoop Administration</vt:lpstr>
      <vt:lpstr>Basic Hadoop Administration</vt:lpstr>
      <vt:lpstr>Basic Hadoop Administration</vt:lpstr>
      <vt:lpstr>Basic Hadoop Administration</vt:lpstr>
      <vt:lpstr>Advanced Topics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 Hadoop Administration</dc:title>
  <dc:creator>sijeesh</dc:creator>
  <cp:lastModifiedBy>sijeesh</cp:lastModifiedBy>
  <cp:revision>1</cp:revision>
  <dcterms:created xsi:type="dcterms:W3CDTF">2017-09-18T03:37:14Z</dcterms:created>
  <dcterms:modified xsi:type="dcterms:W3CDTF">2017-09-18T03:42:56Z</dcterms:modified>
</cp:coreProperties>
</file>