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63" r:id="rId5"/>
    <p:sldId id="272" r:id="rId6"/>
    <p:sldId id="273" r:id="rId7"/>
    <p:sldId id="274" r:id="rId8"/>
    <p:sldId id="276" r:id="rId9"/>
    <p:sldId id="277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17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992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45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60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559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101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9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3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33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5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59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F093-1FF3-E94B-AA74-74847054DF9A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A436-EAEA-114B-9DB2-04F9D1BB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381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Cluster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16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Cluster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Principle points to consider in choosing hardware  and operating systems to host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cluster</a:t>
            </a:r>
          </a:p>
          <a:p>
            <a:r>
              <a:rPr lang="en-US" sz="2400" dirty="0" smtClean="0"/>
              <a:t>Analyze the choice in selecting operating system</a:t>
            </a:r>
          </a:p>
          <a:p>
            <a:r>
              <a:rPr lang="en-US" sz="2400" dirty="0" smtClean="0"/>
              <a:t>Understand kernel tuning and disk swapping</a:t>
            </a:r>
          </a:p>
          <a:p>
            <a:r>
              <a:rPr lang="en-US" sz="2400" dirty="0" smtClean="0"/>
              <a:t>Given a scenario and workload </a:t>
            </a:r>
            <a:r>
              <a:rPr lang="en-US" sz="2400" dirty="0" err="1" smtClean="0"/>
              <a:t>pattern,identify</a:t>
            </a:r>
            <a:r>
              <a:rPr lang="en-US" sz="2400" dirty="0" smtClean="0"/>
              <a:t> hardware  configuration appropriate to scenario</a:t>
            </a:r>
          </a:p>
          <a:p>
            <a:r>
              <a:rPr lang="en-US" sz="2400" dirty="0" smtClean="0"/>
              <a:t>Given a scenario, determine  </a:t>
            </a:r>
            <a:r>
              <a:rPr lang="en-US" sz="2400" dirty="0" err="1" smtClean="0"/>
              <a:t>echosystem</a:t>
            </a:r>
            <a:r>
              <a:rPr lang="en-US" sz="2400" dirty="0" smtClean="0"/>
              <a:t> components  your cluster needs to run</a:t>
            </a:r>
          </a:p>
          <a:p>
            <a:r>
              <a:rPr lang="en-US" sz="2400" dirty="0" smtClean="0"/>
              <a:t>Cluster sizing</a:t>
            </a:r>
          </a:p>
          <a:p>
            <a:r>
              <a:rPr lang="en-US" sz="2400" dirty="0" smtClean="0"/>
              <a:t>Disk sizing and configuration</a:t>
            </a:r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105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Master					Slaves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4228" y="2897945"/>
            <a:ext cx="1237957" cy="393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4228" y="3601329"/>
            <a:ext cx="1237957" cy="351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4228" y="4304714"/>
            <a:ext cx="1237957" cy="309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90978" y="2644726"/>
            <a:ext cx="844062" cy="45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43003" y="2672862"/>
            <a:ext cx="900333" cy="45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23360" y="3953022"/>
            <a:ext cx="872197" cy="351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23360" y="3291840"/>
            <a:ext cx="872197" cy="309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90978" y="3291840"/>
            <a:ext cx="844062" cy="309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43003" y="3291840"/>
            <a:ext cx="900333" cy="309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43003" y="3953022"/>
            <a:ext cx="900333" cy="351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0978" y="3953022"/>
            <a:ext cx="844063" cy="351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23360" y="2658794"/>
            <a:ext cx="872197" cy="45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8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Principal points to consider in choosing hardware and operating system to host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Different hardware for gateway/client nodes ,</a:t>
            </a:r>
            <a:r>
              <a:rPr lang="en-US" sz="2000" dirty="0" err="1" smtClean="0"/>
              <a:t>masternodes</a:t>
            </a:r>
            <a:r>
              <a:rPr lang="en-US" sz="2000" dirty="0" smtClean="0"/>
              <a:t> and slave nodes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Slave nodes will have both </a:t>
            </a:r>
            <a:r>
              <a:rPr lang="en-US" sz="2000" dirty="0" err="1" smtClean="0"/>
              <a:t>Datanodes</a:t>
            </a:r>
            <a:r>
              <a:rPr lang="en-US" sz="2000" dirty="0" smtClean="0"/>
              <a:t> and </a:t>
            </a:r>
            <a:r>
              <a:rPr lang="en-US" sz="2000" dirty="0" err="1" smtClean="0"/>
              <a:t>Nodemanagers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Master nodes will have </a:t>
            </a:r>
            <a:r>
              <a:rPr lang="en-US" sz="2000" dirty="0" err="1" smtClean="0"/>
              <a:t>Namenode</a:t>
            </a:r>
            <a:r>
              <a:rPr lang="en-US" sz="2000" dirty="0" smtClean="0"/>
              <a:t> and Resource Manager on different nodes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More than one nodes for master in production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Typical configuration – One for </a:t>
            </a:r>
            <a:r>
              <a:rPr lang="en-US" sz="2000" dirty="0" err="1" smtClean="0"/>
              <a:t>Namenode</a:t>
            </a:r>
            <a:r>
              <a:rPr lang="en-US" sz="2000" dirty="0" smtClean="0"/>
              <a:t> , one for secondary </a:t>
            </a:r>
            <a:r>
              <a:rPr lang="en-US" sz="2000" dirty="0" err="1" smtClean="0"/>
              <a:t>Namenode</a:t>
            </a:r>
            <a:r>
              <a:rPr lang="en-US" sz="2000" dirty="0" smtClean="0"/>
              <a:t> one for Resource Manager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Federation Configuration – More than one </a:t>
            </a:r>
            <a:r>
              <a:rPr lang="en-US" sz="2000" dirty="0" err="1" smtClean="0"/>
              <a:t>namenode</a:t>
            </a:r>
            <a:r>
              <a:rPr lang="en-US" sz="2000" dirty="0" smtClean="0"/>
              <a:t> ,secondary or standby and one or more resource manager</a:t>
            </a:r>
          </a:p>
        </p:txBody>
      </p:sp>
    </p:spTree>
    <p:extLst>
      <p:ext uri="{BB962C8B-B14F-4D97-AF65-F5344CB8AC3E}">
        <p14:creationId xmlns=""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Principal points to consider in choosing hardware and operating system to host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Slave configuration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4 x 1TB or 4 x 2TB hard drives ( just bunch of Disks ) without RAID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/>
              <a:t>Atleast</a:t>
            </a:r>
            <a:r>
              <a:rPr lang="en-US" sz="1600" dirty="0" smtClean="0"/>
              <a:t> 2 Quad Core CPUs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24 – 32 GB RAM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Gigabit Ethernet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Multiples of  1 hard drive ,2 cores  and 6-8GB RAM work well for I/O bound applications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Buy as many nodes as possible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More nodes , better 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Principal points to consider in choosing hardware and operating system to host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Slave configuration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4 x 1TB or 4 x 2TB hard drives ( just bunch of Disks ) without RAID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/>
              <a:t>Atleast</a:t>
            </a:r>
            <a:r>
              <a:rPr lang="en-US" sz="1600" dirty="0" smtClean="0"/>
              <a:t> 2 Quad Core CPUs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24 – 32 GB RAM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Gigabit Ethernet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Multiples of  1 hard drive ,2 cores  and 6-8GB RAM work well for I/O bound applications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Buy as many nodes as possible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More nodes , better 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Principal points to consider in choosing hardware and operating system to host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Slave Configuration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Quad or Hex core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Enable Hyper threading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Slave nodes are typically not CPU bound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Containers need to be configured for processing data ( YARN 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Each containers can take up to 2GB RAM for MAP /Reduce Tasks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Slaves should not use virtual memory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Do not use virtualization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Principal points to consider in choosing hardware and operating system to host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Master Configuration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Spend more memory on master nodes compared to slaves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Duel power supply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Duel </a:t>
            </a:r>
            <a:r>
              <a:rPr lang="en-US" sz="2000" dirty="0" err="1" smtClean="0"/>
              <a:t>ethernet</a:t>
            </a:r>
            <a:r>
              <a:rPr lang="en-US" sz="2000" dirty="0" smtClean="0"/>
              <a:t> cards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RAID configuration for disks storing edits and </a:t>
            </a:r>
            <a:r>
              <a:rPr lang="en-US" sz="2000" dirty="0" err="1" smtClean="0"/>
              <a:t>fsimage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More memory is better</a:t>
            </a:r>
          </a:p>
        </p:txBody>
      </p:sp>
    </p:spTree>
    <p:extLst>
      <p:ext uri="{BB962C8B-B14F-4D97-AF65-F5344CB8AC3E}">
        <p14:creationId xmlns=""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Principal points to consider in choosing hardware and operating system to host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Operating System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Typically Linux based systems are used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Disable </a:t>
            </a:r>
            <a:r>
              <a:rPr lang="en-US" sz="2000" dirty="0" err="1" smtClean="0"/>
              <a:t>SELinux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Disable IPv6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Disable firewall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Set </a:t>
            </a:r>
            <a:r>
              <a:rPr lang="en-US" sz="2000" dirty="0" err="1" smtClean="0"/>
              <a:t>vmswappiness</a:t>
            </a:r>
            <a:r>
              <a:rPr lang="en-US" sz="2000" dirty="0" smtClean="0"/>
              <a:t> to 10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Install and configure NTP daemon</a:t>
            </a:r>
          </a:p>
        </p:txBody>
      </p:sp>
    </p:spTree>
    <p:extLst>
      <p:ext uri="{BB962C8B-B14F-4D97-AF65-F5344CB8AC3E}">
        <p14:creationId xmlns="" xmlns:p14="http://schemas.microsoft.com/office/powerpoint/2010/main" val="41480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438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Hadoop Cluster Planning</vt:lpstr>
      <vt:lpstr>Hadoop Cluster Planning</vt:lpstr>
      <vt:lpstr>Slide 3</vt:lpstr>
      <vt:lpstr>Principal points to consider in choosing hardware and operating system to host hadoop cluster</vt:lpstr>
      <vt:lpstr>Principal points to consider in choosing hardware and operating system to host hadoop cluster</vt:lpstr>
      <vt:lpstr>Principal points to consider in choosing hardware and operating system to host hadoop cluster</vt:lpstr>
      <vt:lpstr>Principal points to consider in choosing hardware and operating system to host hadoop cluster</vt:lpstr>
      <vt:lpstr>Principal points to consider in choosing hardware and operating system to host hadoop cluster</vt:lpstr>
      <vt:lpstr>Principal points to consider in choosing hardware and operating system to host hadoop cluster</vt:lpstr>
      <vt:lpstr>Slide 10</vt:lpstr>
    </vt:vector>
  </TitlesOfParts>
  <Company>Symphony Teleca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Gadiraju</dc:creator>
  <cp:lastModifiedBy>sijeesh</cp:lastModifiedBy>
  <cp:revision>48</cp:revision>
  <dcterms:created xsi:type="dcterms:W3CDTF">2015-08-13T03:49:23Z</dcterms:created>
  <dcterms:modified xsi:type="dcterms:W3CDTF">2017-10-20T04:14:27Z</dcterms:modified>
</cp:coreProperties>
</file>