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D62A-FC74-4243-9A28-F59F11633AA1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A1F8-6868-484B-BF24-3779C1DB66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D62A-FC74-4243-9A28-F59F11633AA1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A1F8-6868-484B-BF24-3779C1DB66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D62A-FC74-4243-9A28-F59F11633AA1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A1F8-6868-484B-BF24-3779C1DB66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D62A-FC74-4243-9A28-F59F11633AA1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A1F8-6868-484B-BF24-3779C1DB66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D62A-FC74-4243-9A28-F59F11633AA1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A1F8-6868-484B-BF24-3779C1DB66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D62A-FC74-4243-9A28-F59F11633AA1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A1F8-6868-484B-BF24-3779C1DB66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D62A-FC74-4243-9A28-F59F11633AA1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A1F8-6868-484B-BF24-3779C1DB66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D62A-FC74-4243-9A28-F59F11633AA1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A1F8-6868-484B-BF24-3779C1DB66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D62A-FC74-4243-9A28-F59F11633AA1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A1F8-6868-484B-BF24-3779C1DB66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D62A-FC74-4243-9A28-F59F11633AA1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A1F8-6868-484B-BF24-3779C1DB66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D62A-FC74-4243-9A28-F59F11633AA1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A1F8-6868-484B-BF24-3779C1DB66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FD62A-FC74-4243-9A28-F59F11633AA1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3A1F8-6868-484B-BF24-3779C1DB66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Federated </a:t>
            </a:r>
            <a:r>
              <a:rPr lang="en-US" b="1" dirty="0" smtClean="0"/>
              <a:t>Name services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Namespace</a:t>
            </a:r>
            <a:endParaRPr lang="en-US" dirty="0"/>
          </a:p>
        </p:txBody>
      </p:sp>
      <p:pic>
        <p:nvPicPr>
          <p:cNvPr id="2049" name="Picture 1" descr="C:\Users\sijeesh\Documents\federation-background.gi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408140"/>
            <a:ext cx="5715000" cy="46362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DFS Federation Architect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76400"/>
            <a:ext cx="7054173" cy="42386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Federation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prior HDFS architecture allows only a single namespace for the entire </a:t>
            </a:r>
            <a:r>
              <a:rPr lang="en-US" dirty="0" smtClean="0"/>
              <a:t>cluster</a:t>
            </a:r>
          </a:p>
          <a:p>
            <a:r>
              <a:rPr lang="en-US" dirty="0"/>
              <a:t>A single Namenode manages this </a:t>
            </a:r>
            <a:r>
              <a:rPr lang="en-US" dirty="0" smtClean="0"/>
              <a:t>namespace</a:t>
            </a:r>
          </a:p>
          <a:p>
            <a:r>
              <a:rPr lang="en-US" dirty="0"/>
              <a:t>HDFS Federation addresses limitation of the prior architecture by adding support multiple </a:t>
            </a:r>
            <a:r>
              <a:rPr lang="en-US" dirty="0" err="1"/>
              <a:t>Namenodes</a:t>
            </a:r>
            <a:r>
              <a:rPr lang="en-US" dirty="0"/>
              <a:t>/namespaces to HDFS file system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Federation </a:t>
            </a:r>
            <a:r>
              <a:rPr lang="en-US" dirty="0"/>
              <a:t>uses multiple independent Namenodes/namespaces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Able to scale horizontally</a:t>
            </a:r>
          </a:p>
          <a:p>
            <a:r>
              <a:rPr lang="en-US" dirty="0" smtClean="0"/>
              <a:t>Federated Namenodes are independent of each other</a:t>
            </a:r>
          </a:p>
          <a:p>
            <a:r>
              <a:rPr lang="en-US" dirty="0"/>
              <a:t>Each </a:t>
            </a:r>
            <a:r>
              <a:rPr lang="en-US" dirty="0" err="1"/>
              <a:t>datanode</a:t>
            </a:r>
            <a:r>
              <a:rPr lang="en-US" dirty="0"/>
              <a:t> registers with all the Namenodes in the cluster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72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Federated Name services</vt:lpstr>
      <vt:lpstr>Single Namespace</vt:lpstr>
      <vt:lpstr>Multiple Namespaces</vt:lpstr>
      <vt:lpstr>HDFS Federation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Federated Nameservices</dc:title>
  <dc:creator>sijeesh</dc:creator>
  <cp:lastModifiedBy>sijeesh</cp:lastModifiedBy>
  <cp:revision>7</cp:revision>
  <dcterms:created xsi:type="dcterms:W3CDTF">2017-10-02T06:49:09Z</dcterms:created>
  <dcterms:modified xsi:type="dcterms:W3CDTF">2017-10-02T07:32:41Z</dcterms:modified>
</cp:coreProperties>
</file>