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68BC-2F95-4916-B81C-0F4404BC241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9A3D-C567-411E-9615-56F362B002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HDFS  Snapshots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HDFS Snapshots are read-only point-in-time copies of the file </a:t>
            </a:r>
            <a:r>
              <a:rPr lang="en-US" dirty="0" smtClean="0"/>
              <a:t>system</a:t>
            </a:r>
          </a:p>
          <a:p>
            <a:r>
              <a:rPr lang="en-US" dirty="0"/>
              <a:t>Snapshots can be taken on a </a:t>
            </a:r>
            <a:r>
              <a:rPr lang="en-US" dirty="0" err="1"/>
              <a:t>subtree</a:t>
            </a:r>
            <a:r>
              <a:rPr lang="en-US" dirty="0"/>
              <a:t> of the file system or the entire file </a:t>
            </a:r>
            <a:r>
              <a:rPr lang="en-US" dirty="0" smtClean="0"/>
              <a:t>system</a:t>
            </a:r>
          </a:p>
          <a:p>
            <a:r>
              <a:rPr lang="en-US" dirty="0"/>
              <a:t>Some common use cases of snapshots are data backup, protection against user errors and disaster </a:t>
            </a:r>
            <a:r>
              <a:rPr lang="en-US" dirty="0" smtClean="0"/>
              <a:t>recovery</a:t>
            </a:r>
          </a:p>
          <a:p>
            <a:r>
              <a:rPr lang="en-US" dirty="0"/>
              <a:t>Nested </a:t>
            </a:r>
            <a:r>
              <a:rPr lang="en-US" dirty="0" err="1"/>
              <a:t>snapshottable</a:t>
            </a:r>
            <a:r>
              <a:rPr lang="en-US" dirty="0"/>
              <a:t> directories are currently not allowed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bellow command as super user</a:t>
            </a:r>
          </a:p>
          <a:p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r>
              <a:rPr lang="en-US" dirty="0" smtClean="0"/>
              <a:t> -</a:t>
            </a:r>
            <a:r>
              <a:rPr lang="en-US" dirty="0" err="1" smtClean="0"/>
              <a:t>allowSnapshot</a:t>
            </a:r>
            <a:r>
              <a:rPr lang="en-US" dirty="0" smtClean="0"/>
              <a:t> &lt;path&gt;</a:t>
            </a:r>
          </a:p>
          <a:p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r>
              <a:rPr lang="en-US" dirty="0" smtClean="0"/>
              <a:t> -</a:t>
            </a:r>
            <a:r>
              <a:rPr lang="en-US" dirty="0" err="1" smtClean="0"/>
              <a:t>disallowSnapshot</a:t>
            </a:r>
            <a:r>
              <a:rPr lang="en-US" dirty="0" smtClean="0"/>
              <a:t> &lt;path&gt;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-</a:t>
            </a:r>
            <a:r>
              <a:rPr lang="en-US" dirty="0" err="1" smtClean="0"/>
              <a:t>createSnapshot</a:t>
            </a:r>
            <a:r>
              <a:rPr lang="en-US" dirty="0" smtClean="0"/>
              <a:t> &lt;path&gt; [&lt;</a:t>
            </a:r>
            <a:r>
              <a:rPr lang="en-US" dirty="0" err="1" smtClean="0"/>
              <a:t>snapshotName</a:t>
            </a:r>
            <a:r>
              <a:rPr lang="en-US" dirty="0" smtClean="0"/>
              <a:t>&gt;]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snapshotName</a:t>
            </a:r>
            <a:r>
              <a:rPr lang="en-US" dirty="0" smtClean="0"/>
              <a:t> is optional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&lt;path&gt;  </a:t>
            </a:r>
            <a:r>
              <a:rPr lang="en-US" dirty="0"/>
              <a:t>The path of the </a:t>
            </a:r>
            <a:r>
              <a:rPr lang="en-US" dirty="0" err="1"/>
              <a:t>snapshottable</a:t>
            </a:r>
            <a:r>
              <a:rPr lang="en-US" dirty="0"/>
              <a:t> directory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-</a:t>
            </a:r>
            <a:r>
              <a:rPr lang="en-US" dirty="0" err="1" smtClean="0"/>
              <a:t>deleteSnapshot</a:t>
            </a:r>
            <a:r>
              <a:rPr lang="en-US" dirty="0" smtClean="0"/>
              <a:t> &lt;path&gt; &lt;</a:t>
            </a:r>
            <a:r>
              <a:rPr lang="en-US" dirty="0" err="1" smtClean="0"/>
              <a:t>snapshotName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-cp -</a:t>
            </a:r>
            <a:r>
              <a:rPr lang="en-US" dirty="0" err="1" smtClean="0"/>
              <a:t>ptopax</a:t>
            </a:r>
            <a:r>
              <a:rPr lang="en-US" dirty="0" smtClean="0"/>
              <a:t> /</a:t>
            </a:r>
            <a:r>
              <a:rPr lang="en-US" dirty="0" err="1" smtClean="0"/>
              <a:t>foo</a:t>
            </a:r>
            <a:r>
              <a:rPr lang="en-US" dirty="0" smtClean="0"/>
              <a:t>/.snapshot/s0/bar /</a:t>
            </a:r>
            <a:r>
              <a:rPr lang="en-US" dirty="0" err="1" smtClean="0"/>
              <a:t>tmp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115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HDFS  Snapshots</vt:lpstr>
      <vt:lpstr>HDFS Snapshots</vt:lpstr>
      <vt:lpstr>Enable snapshots</vt:lpstr>
      <vt:lpstr>Create Snapshots</vt:lpstr>
      <vt:lpstr>Delete Snapshot</vt:lpstr>
      <vt:lpstr>Recovering Files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 Snapshots</dc:title>
  <dc:creator>sijeesh</dc:creator>
  <cp:lastModifiedBy>sijeesh</cp:lastModifiedBy>
  <cp:revision>2</cp:revision>
  <dcterms:created xsi:type="dcterms:W3CDTF">2017-10-17T03:49:38Z</dcterms:created>
  <dcterms:modified xsi:type="dcterms:W3CDTF">2017-10-17T03:56:19Z</dcterms:modified>
</cp:coreProperties>
</file>