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B050-9CAB-408B-806E-DDBE14A4E2A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2948A-C5E3-4586-A191-4EAE1DCE56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High Availability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None/>
            </a:pPr>
            <a:r>
              <a:rPr lang="en-US" dirty="0" smtClean="0"/>
              <a:t>    Configuring </a:t>
            </a:r>
            <a:r>
              <a:rPr lang="en-US" dirty="0"/>
              <a:t>High Availability for Hive </a:t>
            </a:r>
            <a:r>
              <a:rPr lang="en-US" dirty="0" smtClean="0"/>
              <a:t>requires the </a:t>
            </a:r>
            <a:r>
              <a:rPr lang="en-US" dirty="0"/>
              <a:t>following components to be fail proof:</a:t>
            </a:r>
          </a:p>
          <a:p>
            <a:pPr fontAlgn="base">
              <a:buNone/>
            </a:pPr>
            <a:r>
              <a:rPr lang="en-US" b="1" dirty="0" smtClean="0"/>
              <a:t>		</a:t>
            </a:r>
          </a:p>
          <a:p>
            <a:pPr fontAlgn="base">
              <a:buNone/>
            </a:pPr>
            <a:r>
              <a:rPr lang="en-US" b="1" dirty="0"/>
              <a:t>	</a:t>
            </a:r>
            <a:r>
              <a:rPr lang="en-US" b="1" dirty="0" smtClean="0"/>
              <a:t>	1</a:t>
            </a:r>
            <a:r>
              <a:rPr lang="en-US" b="1" dirty="0"/>
              <a:t>. Hive </a:t>
            </a:r>
            <a:r>
              <a:rPr lang="en-US" b="1" dirty="0" err="1"/>
              <a:t>Metastore</a:t>
            </a:r>
            <a:r>
              <a:rPr lang="en-US" b="1" dirty="0"/>
              <a:t> underlying RDBMS</a:t>
            </a:r>
            <a:br>
              <a:rPr lang="en-US" b="1" dirty="0"/>
            </a:br>
            <a:r>
              <a:rPr lang="en-US" b="1" dirty="0" smtClean="0"/>
              <a:t>	2</a:t>
            </a:r>
            <a:r>
              <a:rPr lang="en-US" b="1" dirty="0"/>
              <a:t>. Zookeeper</a:t>
            </a:r>
            <a:br>
              <a:rPr lang="en-US" b="1" dirty="0"/>
            </a:br>
            <a:r>
              <a:rPr lang="en-US" b="1" dirty="0" smtClean="0"/>
              <a:t>	3</a:t>
            </a:r>
            <a:r>
              <a:rPr lang="en-US" b="1" dirty="0"/>
              <a:t>. Hive </a:t>
            </a:r>
            <a:r>
              <a:rPr lang="en-US" b="1" dirty="0" err="1"/>
              <a:t>Metastore</a:t>
            </a:r>
            <a:r>
              <a:rPr lang="en-US" b="1" dirty="0"/>
              <a:t> Server</a:t>
            </a:r>
            <a:br>
              <a:rPr lang="en-US" b="1" dirty="0"/>
            </a:br>
            <a:r>
              <a:rPr lang="en-US" b="1" dirty="0" smtClean="0"/>
              <a:t>	4</a:t>
            </a:r>
            <a:r>
              <a:rPr lang="en-US" b="1" dirty="0"/>
              <a:t>. Hiveserver2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Hive High Availability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High Availability</dc:title>
  <dc:creator>sijeesh</dc:creator>
  <cp:lastModifiedBy>sijeesh</cp:lastModifiedBy>
  <cp:revision>19</cp:revision>
  <dcterms:created xsi:type="dcterms:W3CDTF">2017-11-04T05:55:43Z</dcterms:created>
  <dcterms:modified xsi:type="dcterms:W3CDTF">2017-11-04T09:03:47Z</dcterms:modified>
</cp:coreProperties>
</file>