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C308-D621-4952-9BB6-AF885EAE8306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92F8-6B0F-4F2E-8215-86C5DBB62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C308-D621-4952-9BB6-AF885EAE8306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92F8-6B0F-4F2E-8215-86C5DBB62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C308-D621-4952-9BB6-AF885EAE8306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92F8-6B0F-4F2E-8215-86C5DBB62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C308-D621-4952-9BB6-AF885EAE8306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92F8-6B0F-4F2E-8215-86C5DBB62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C308-D621-4952-9BB6-AF885EAE8306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92F8-6B0F-4F2E-8215-86C5DBB62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C308-D621-4952-9BB6-AF885EAE8306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92F8-6B0F-4F2E-8215-86C5DBB62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C308-D621-4952-9BB6-AF885EAE8306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92F8-6B0F-4F2E-8215-86C5DBB62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C308-D621-4952-9BB6-AF885EAE8306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92F8-6B0F-4F2E-8215-86C5DBB62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C308-D621-4952-9BB6-AF885EAE8306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92F8-6B0F-4F2E-8215-86C5DBB62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C308-D621-4952-9BB6-AF885EAE8306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92F8-6B0F-4F2E-8215-86C5DBB62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C308-D621-4952-9BB6-AF885EAE8306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92F8-6B0F-4F2E-8215-86C5DBB62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7C308-D621-4952-9BB6-AF885EAE8306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492F8-6B0F-4F2E-8215-86C5DBB62E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Managing Cloudera Manager License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98409"/>
            <a:ext cx="8229600" cy="432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Managing Cloudera Manager License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Cloudera Manager License</dc:title>
  <dc:creator>sijeesh</dc:creator>
  <cp:lastModifiedBy>sijeesh</cp:lastModifiedBy>
  <cp:revision>1</cp:revision>
  <dcterms:created xsi:type="dcterms:W3CDTF">2017-10-15T05:28:09Z</dcterms:created>
  <dcterms:modified xsi:type="dcterms:W3CDTF">2017-10-15T05:31:28Z</dcterms:modified>
</cp:coreProperties>
</file>