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13B6-FDC1-4F85-9949-6CBFAFCA129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94D-0E9D-47A8-9D60-CB3AC327A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13B6-FDC1-4F85-9949-6CBFAFCA129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94D-0E9D-47A8-9D60-CB3AC327A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13B6-FDC1-4F85-9949-6CBFAFCA129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94D-0E9D-47A8-9D60-CB3AC327A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13B6-FDC1-4F85-9949-6CBFAFCA129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94D-0E9D-47A8-9D60-CB3AC327A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13B6-FDC1-4F85-9949-6CBFAFCA129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94D-0E9D-47A8-9D60-CB3AC327A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13B6-FDC1-4F85-9949-6CBFAFCA129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94D-0E9D-47A8-9D60-CB3AC327A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13B6-FDC1-4F85-9949-6CBFAFCA129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94D-0E9D-47A8-9D60-CB3AC327A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13B6-FDC1-4F85-9949-6CBFAFCA129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94D-0E9D-47A8-9D60-CB3AC327A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13B6-FDC1-4F85-9949-6CBFAFCA129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94D-0E9D-47A8-9D60-CB3AC327A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13B6-FDC1-4F85-9949-6CBFAFCA129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94D-0E9D-47A8-9D60-CB3AC327A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13B6-FDC1-4F85-9949-6CBFAFCA129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94D-0E9D-47A8-9D60-CB3AC327A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13B6-FDC1-4F85-9949-6CBFAFCA129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9994D-0E9D-47A8-9D60-CB3AC327A5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Uninstall Cloudera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do from Cloudera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Stop all eco system components</a:t>
            </a:r>
          </a:p>
          <a:p>
            <a:r>
              <a:rPr lang="en-US" dirty="0" smtClean="0"/>
              <a:t>Stop Cloudera Management services</a:t>
            </a:r>
          </a:p>
          <a:p>
            <a:r>
              <a:rPr lang="en-US" smtClean="0"/>
              <a:t>De-activate  </a:t>
            </a:r>
            <a:r>
              <a:rPr lang="en-US" dirty="0" smtClean="0"/>
              <a:t>and delete parcels</a:t>
            </a:r>
          </a:p>
          <a:p>
            <a:r>
              <a:rPr lang="en-US" dirty="0" smtClean="0"/>
              <a:t>Delete the cluster from Cloudera Manager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Cloudera Manager Server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the </a:t>
            </a:r>
            <a:r>
              <a:rPr lang="en-US" dirty="0"/>
              <a:t>C</a:t>
            </a:r>
            <a:r>
              <a:rPr lang="en-US" dirty="0" smtClean="0"/>
              <a:t>loudera Manager Server service</a:t>
            </a:r>
          </a:p>
          <a:p>
            <a:pPr lvl="1"/>
            <a:r>
              <a:rPr lang="en-US" dirty="0" smtClean="0"/>
              <a:t> service </a:t>
            </a:r>
            <a:r>
              <a:rPr lang="en-US" dirty="0" err="1" smtClean="0"/>
              <a:t>cloudera</a:t>
            </a:r>
            <a:r>
              <a:rPr lang="en-US" dirty="0" smtClean="0"/>
              <a:t>-</a:t>
            </a:r>
            <a:r>
              <a:rPr lang="en-US" dirty="0" err="1" smtClean="0"/>
              <a:t>scm</a:t>
            </a:r>
            <a:r>
              <a:rPr lang="en-US" dirty="0" smtClean="0"/>
              <a:t>-server stop</a:t>
            </a:r>
          </a:p>
          <a:p>
            <a:r>
              <a:rPr lang="en-US" dirty="0" smtClean="0"/>
              <a:t>Remove the </a:t>
            </a:r>
            <a:r>
              <a:rPr lang="en-US" dirty="0"/>
              <a:t>C</a:t>
            </a:r>
            <a:r>
              <a:rPr lang="en-US" dirty="0" smtClean="0"/>
              <a:t>loudera server packages</a:t>
            </a:r>
          </a:p>
          <a:p>
            <a:pPr lvl="1"/>
            <a:r>
              <a:rPr lang="en-US" dirty="0" smtClean="0"/>
              <a:t>yum remove </a:t>
            </a:r>
            <a:r>
              <a:rPr lang="en-US" dirty="0" err="1" smtClean="0"/>
              <a:t>cloudera</a:t>
            </a:r>
            <a:r>
              <a:rPr lang="en-US" dirty="0" smtClean="0"/>
              <a:t>-manager-server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Cloudera Manager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Cloudera Manager Agent Service</a:t>
            </a:r>
          </a:p>
          <a:p>
            <a:pPr lvl="1"/>
            <a:r>
              <a:rPr lang="en-US" dirty="0" smtClean="0"/>
              <a:t>service </a:t>
            </a:r>
            <a:r>
              <a:rPr lang="en-US" dirty="0" err="1" smtClean="0"/>
              <a:t>cloudera</a:t>
            </a:r>
            <a:r>
              <a:rPr lang="en-US" dirty="0" smtClean="0"/>
              <a:t>-</a:t>
            </a:r>
            <a:r>
              <a:rPr lang="en-US" dirty="0" err="1" smtClean="0"/>
              <a:t>scm</a:t>
            </a:r>
            <a:r>
              <a:rPr lang="en-US" dirty="0" smtClean="0"/>
              <a:t>-agent stop</a:t>
            </a:r>
          </a:p>
          <a:p>
            <a:r>
              <a:rPr lang="en-US" dirty="0" smtClean="0"/>
              <a:t>Remove Agent packages</a:t>
            </a:r>
          </a:p>
          <a:p>
            <a:pPr lvl="1"/>
            <a:r>
              <a:rPr lang="en-US" dirty="0" smtClean="0"/>
              <a:t>yum remove '</a:t>
            </a:r>
            <a:r>
              <a:rPr lang="en-US" dirty="0" err="1" smtClean="0"/>
              <a:t>cloudera</a:t>
            </a:r>
            <a:r>
              <a:rPr lang="en-US" dirty="0" smtClean="0"/>
              <a:t>-manager-*‘</a:t>
            </a:r>
          </a:p>
          <a:p>
            <a:r>
              <a:rPr lang="en-US" dirty="0" smtClean="0"/>
              <a:t>Clean yum cache</a:t>
            </a:r>
          </a:p>
          <a:p>
            <a:pPr lvl="1"/>
            <a:r>
              <a:rPr lang="en-US" dirty="0" smtClean="0"/>
              <a:t>yum clean all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Kill process on all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u in </a:t>
            </a:r>
            <a:r>
              <a:rPr lang="en-US" dirty="0" err="1" smtClean="0"/>
              <a:t>cloudera-scm</a:t>
            </a:r>
            <a:r>
              <a:rPr lang="en-US" dirty="0" smtClean="0"/>
              <a:t> flume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hbase</a:t>
            </a:r>
            <a:r>
              <a:rPr lang="en-US" dirty="0" smtClean="0"/>
              <a:t> hive </a:t>
            </a:r>
            <a:r>
              <a:rPr lang="en-US" dirty="0" err="1" smtClean="0"/>
              <a:t>httpfs</a:t>
            </a:r>
            <a:r>
              <a:rPr lang="en-US" dirty="0" smtClean="0"/>
              <a:t> hue impala llama </a:t>
            </a:r>
            <a:r>
              <a:rPr lang="en-US" dirty="0" err="1" smtClean="0"/>
              <a:t>mapred</a:t>
            </a:r>
            <a:r>
              <a:rPr lang="en-US" dirty="0" smtClean="0"/>
              <a:t> </a:t>
            </a:r>
            <a:r>
              <a:rPr lang="en-US" dirty="0" err="1" smtClean="0"/>
              <a:t>oozie</a:t>
            </a:r>
            <a:r>
              <a:rPr lang="en-US" dirty="0" smtClean="0"/>
              <a:t> </a:t>
            </a:r>
            <a:r>
              <a:rPr lang="en-US" dirty="0" err="1" smtClean="0"/>
              <a:t>solr</a:t>
            </a:r>
            <a:r>
              <a:rPr lang="en-US" dirty="0" smtClean="0"/>
              <a:t> spark </a:t>
            </a:r>
            <a:r>
              <a:rPr lang="en-US" dirty="0" err="1" smtClean="0"/>
              <a:t>sqoop</a:t>
            </a:r>
            <a:r>
              <a:rPr lang="en-US" dirty="0" smtClean="0"/>
              <a:t> sqoop2 yarn zookeeper; do </a:t>
            </a:r>
            <a:r>
              <a:rPr lang="en-US" dirty="0" err="1" smtClean="0"/>
              <a:t>sudo</a:t>
            </a:r>
            <a:r>
              <a:rPr lang="en-US" dirty="0" smtClean="0"/>
              <a:t> kill $(</a:t>
            </a:r>
            <a:r>
              <a:rPr lang="en-US" dirty="0" err="1" smtClean="0"/>
              <a:t>ps</a:t>
            </a:r>
            <a:r>
              <a:rPr lang="en-US" dirty="0" smtClean="0"/>
              <a:t> -u $u -o </a:t>
            </a:r>
            <a:r>
              <a:rPr lang="en-US" dirty="0" err="1" smtClean="0"/>
              <a:t>pid</a:t>
            </a:r>
            <a:r>
              <a:rPr lang="en-US" dirty="0" smtClean="0"/>
              <a:t>=); done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r>
              <a:rPr lang="en-US" dirty="0" err="1" smtClean="0"/>
              <a:t>cloudera</a:t>
            </a:r>
            <a:r>
              <a:rPr lang="en-US" dirty="0" smtClean="0"/>
              <a:t> Manager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602163"/>
          </a:xfrm>
        </p:spPr>
        <p:txBody>
          <a:bodyPr/>
          <a:lstStyle/>
          <a:p>
            <a:r>
              <a:rPr lang="en-US" dirty="0" smtClean="0"/>
              <a:t>Un mount the cm processes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umount</a:t>
            </a:r>
            <a:r>
              <a:rPr lang="en-US" dirty="0" smtClean="0"/>
              <a:t> </a:t>
            </a:r>
            <a:r>
              <a:rPr lang="en-US" dirty="0" err="1" smtClean="0"/>
              <a:t>cm_processes</a:t>
            </a:r>
            <a:endParaRPr lang="en-US" dirty="0" smtClean="0"/>
          </a:p>
          <a:p>
            <a:r>
              <a:rPr lang="en-US" dirty="0" smtClean="0"/>
              <a:t> Remove </a:t>
            </a:r>
            <a:r>
              <a:rPr lang="en-US" dirty="0" err="1" smtClean="0"/>
              <a:t>cloudera</a:t>
            </a:r>
            <a:r>
              <a:rPr lang="en-US" dirty="0" smtClean="0"/>
              <a:t> manager data directory</a:t>
            </a:r>
          </a:p>
          <a:p>
            <a:pPr lvl="1"/>
            <a:r>
              <a:rPr lang="en-US" dirty="0" err="1" smtClean="0"/>
              <a:t>rm</a:t>
            </a:r>
            <a:r>
              <a:rPr lang="en-US" dirty="0" smtClean="0"/>
              <a:t> -</a:t>
            </a:r>
            <a:r>
              <a:rPr lang="en-US" dirty="0" err="1" smtClean="0"/>
              <a:t>Rf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/share/</a:t>
            </a:r>
            <a:r>
              <a:rPr lang="en-US" dirty="0" err="1" smtClean="0"/>
              <a:t>cmf</a:t>
            </a:r>
            <a:r>
              <a:rPr lang="en-US" dirty="0" smtClean="0"/>
              <a:t>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cloudera</a:t>
            </a:r>
            <a:r>
              <a:rPr lang="en-US" dirty="0" smtClean="0"/>
              <a:t>* /</a:t>
            </a:r>
            <a:r>
              <a:rPr lang="en-US" dirty="0" err="1" smtClean="0"/>
              <a:t>var</a:t>
            </a:r>
            <a:r>
              <a:rPr lang="en-US" dirty="0" smtClean="0"/>
              <a:t>/cache/yum/</a:t>
            </a:r>
            <a:r>
              <a:rPr lang="en-US" dirty="0" err="1" smtClean="0"/>
              <a:t>cloudera</a:t>
            </a:r>
            <a:r>
              <a:rPr lang="en-US" dirty="0" smtClean="0"/>
              <a:t>*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cloudera</a:t>
            </a:r>
            <a:r>
              <a:rPr lang="en-US" dirty="0" smtClean="0"/>
              <a:t>* /</a:t>
            </a:r>
            <a:r>
              <a:rPr lang="en-US" dirty="0" err="1" smtClean="0"/>
              <a:t>var</a:t>
            </a:r>
            <a:r>
              <a:rPr lang="en-US" dirty="0" smtClean="0"/>
              <a:t>/run/</a:t>
            </a:r>
            <a:r>
              <a:rPr lang="en-US" dirty="0" err="1" smtClean="0"/>
              <a:t>cloudera</a:t>
            </a:r>
            <a:r>
              <a:rPr lang="en-US" dirty="0" smtClean="0"/>
              <a:t>*</a:t>
            </a:r>
          </a:p>
          <a:p>
            <a:r>
              <a:rPr lang="en-US" dirty="0" smtClean="0"/>
              <a:t>Remove </a:t>
            </a:r>
            <a:r>
              <a:rPr lang="en-US" dirty="0" err="1" smtClean="0"/>
              <a:t>cloudera</a:t>
            </a:r>
            <a:r>
              <a:rPr lang="en-US" dirty="0" smtClean="0"/>
              <a:t> Manager lock file</a:t>
            </a:r>
          </a:p>
          <a:p>
            <a:pPr lvl="1"/>
            <a:r>
              <a:rPr lang="en-US" dirty="0" err="1" smtClean="0"/>
              <a:t>rm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/.</a:t>
            </a:r>
            <a:r>
              <a:rPr lang="en-US" dirty="0" err="1" smtClean="0"/>
              <a:t>scm_prepare_node.lock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user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rm</a:t>
            </a:r>
            <a:r>
              <a:rPr lang="en-US" dirty="0" smtClean="0"/>
              <a:t> -</a:t>
            </a:r>
            <a:r>
              <a:rPr lang="en-US" dirty="0" err="1" smtClean="0"/>
              <a:t>Rf</a:t>
            </a:r>
            <a:r>
              <a:rPr lang="en-US" dirty="0" smtClean="0"/>
              <a:t> /</a:t>
            </a:r>
            <a:r>
              <a:rPr lang="en-US" dirty="0" err="1" smtClean="0"/>
              <a:t>var</a:t>
            </a:r>
            <a:r>
              <a:rPr lang="en-US" dirty="0" smtClean="0"/>
              <a:t>/lib/flume-</a:t>
            </a:r>
            <a:r>
              <a:rPr lang="en-US" dirty="0" err="1" smtClean="0"/>
              <a:t>ng</a:t>
            </a:r>
            <a:r>
              <a:rPr lang="en-US" dirty="0" smtClean="0"/>
              <a:t>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hadoop</a:t>
            </a:r>
            <a:r>
              <a:rPr lang="en-US" dirty="0" smtClean="0"/>
              <a:t>* /</a:t>
            </a:r>
            <a:r>
              <a:rPr lang="en-US" dirty="0" err="1" smtClean="0"/>
              <a:t>var</a:t>
            </a:r>
            <a:r>
              <a:rPr lang="en-US" dirty="0" smtClean="0"/>
              <a:t>/lib/hue /</a:t>
            </a:r>
            <a:r>
              <a:rPr lang="en-US" dirty="0" err="1" smtClean="0"/>
              <a:t>var</a:t>
            </a:r>
            <a:r>
              <a:rPr lang="en-US" dirty="0" smtClean="0"/>
              <a:t>/lib/navigator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oozie</a:t>
            </a:r>
            <a:r>
              <a:rPr lang="en-US" dirty="0" smtClean="0"/>
              <a:t>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solr</a:t>
            </a:r>
            <a:r>
              <a:rPr lang="en-US" dirty="0" smtClean="0"/>
              <a:t>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sqoop</a:t>
            </a:r>
            <a:r>
              <a:rPr lang="en-US" dirty="0" smtClean="0"/>
              <a:t>* /</a:t>
            </a:r>
            <a:r>
              <a:rPr lang="en-US" dirty="0" err="1" smtClean="0"/>
              <a:t>var</a:t>
            </a:r>
            <a:r>
              <a:rPr lang="en-US" dirty="0" smtClean="0"/>
              <a:t>/lib/zookeeper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DB clean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and remove external databases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193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Uninstall Cloudera Cluster</vt:lpstr>
      <vt:lpstr>Steps to do from Cloudera Manager</vt:lpstr>
      <vt:lpstr>Cloudera Manager Server Node</vt:lpstr>
      <vt:lpstr>Cloudera Manager Agents</vt:lpstr>
      <vt:lpstr>Kill process on all nodes</vt:lpstr>
      <vt:lpstr>Remove cloudera Manager Data</vt:lpstr>
      <vt:lpstr>Remove user Data</vt:lpstr>
      <vt:lpstr>External DB clean 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Uninstall Cloudera Cluster</dc:title>
  <dc:creator>sijeesh</dc:creator>
  <cp:lastModifiedBy>sijeesh</cp:lastModifiedBy>
  <cp:revision>15</cp:revision>
  <dcterms:created xsi:type="dcterms:W3CDTF">2017-09-29T04:31:43Z</dcterms:created>
  <dcterms:modified xsi:type="dcterms:W3CDTF">2017-09-29T04:57:11Z</dcterms:modified>
</cp:coreProperties>
</file>