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5" r:id="rId10"/>
    <p:sldId id="267" r:id="rId11"/>
    <p:sldId id="268" r:id="rId12"/>
    <p:sldId id="266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0" r:id="rId21"/>
    <p:sldId id="269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30" autoAdjust="0"/>
    <p:restoredTop sz="99648" autoAdjust="0"/>
  </p:normalViewPr>
  <p:slideViewPr>
    <p:cSldViewPr>
      <p:cViewPr varScale="1">
        <p:scale>
          <a:sx n="70" d="100"/>
          <a:sy n="70" d="100"/>
        </p:scale>
        <p:origin x="-12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2ABF0CE-872F-4752-98E5-24D03F13F3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F6FF08-43EE-40F9-AEAA-9407E0EC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F0CE-872F-4752-98E5-24D03F13F3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F08-43EE-40F9-AEAA-9407E0EC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F0CE-872F-4752-98E5-24D03F13F3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F08-43EE-40F9-AEAA-9407E0EC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F0CE-872F-4752-98E5-24D03F13F3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F08-43EE-40F9-AEAA-9407E0EC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F0CE-872F-4752-98E5-24D03F13F3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F08-43EE-40F9-AEAA-9407E0EC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F0CE-872F-4752-98E5-24D03F13F3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F08-43EE-40F9-AEAA-9407E0EC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ABF0CE-872F-4752-98E5-24D03F13F3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F6FF08-43EE-40F9-AEAA-9407E0ECC3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2ABF0CE-872F-4752-98E5-24D03F13F3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4F6FF08-43EE-40F9-AEAA-9407E0EC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F0CE-872F-4752-98E5-24D03F13F3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F08-43EE-40F9-AEAA-9407E0EC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F0CE-872F-4752-98E5-24D03F13F3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F08-43EE-40F9-AEAA-9407E0EC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F0CE-872F-4752-98E5-24D03F13F3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F08-43EE-40F9-AEAA-9407E0EC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ABF0CE-872F-4752-98E5-24D03F13F3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4F6FF08-43EE-40F9-AEAA-9407E0EC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Detection of duplicate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572000"/>
            <a:ext cx="3200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 presentation by</a:t>
            </a:r>
          </a:p>
          <a:p>
            <a:r>
              <a:rPr lang="en-US" dirty="0" err="1" smtClean="0"/>
              <a:t>Aarushi</a:t>
            </a:r>
            <a:r>
              <a:rPr lang="en-US" dirty="0" smtClean="0"/>
              <a:t> </a:t>
            </a:r>
            <a:r>
              <a:rPr lang="en-US" dirty="0" err="1" smtClean="0"/>
              <a:t>Sharda</a:t>
            </a:r>
            <a:endParaRPr lang="en-US" dirty="0" smtClean="0"/>
          </a:p>
          <a:p>
            <a:r>
              <a:rPr lang="en-US" dirty="0" smtClean="0"/>
              <a:t>(140770107001)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 smtClean="0"/>
              <a:t>Ideation Canvas</a:t>
            </a:r>
            <a:endParaRPr lang="en-US" dirty="0"/>
          </a:p>
        </p:txBody>
      </p:sp>
      <p:pic>
        <p:nvPicPr>
          <p:cNvPr id="2050" name="Picture 2" descr="C:\Users\Aarushi\Downloads\Ide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1"/>
            <a:ext cx="77724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066800"/>
          </a:xfrm>
        </p:spPr>
        <p:txBody>
          <a:bodyPr/>
          <a:lstStyle/>
          <a:p>
            <a:r>
              <a:rPr lang="en-US" dirty="0" smtClean="0"/>
              <a:t>Empathy Canvas</a:t>
            </a:r>
            <a:endParaRPr lang="en-US" dirty="0"/>
          </a:p>
        </p:txBody>
      </p:sp>
      <p:pic>
        <p:nvPicPr>
          <p:cNvPr id="3074" name="Picture 2" descr="C:\Users\Aarushi\Downloads\Empath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781892" y="199307"/>
            <a:ext cx="5199217" cy="7239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/>
          <a:lstStyle/>
          <a:p>
            <a:r>
              <a:rPr lang="en-US" dirty="0" smtClean="0"/>
              <a:t>Product development Canvas</a:t>
            </a:r>
            <a:endParaRPr lang="en-US" dirty="0"/>
          </a:p>
        </p:txBody>
      </p:sp>
      <p:pic>
        <p:nvPicPr>
          <p:cNvPr id="4" name="Picture 2" descr="C:\Users\Aarushi\Downloads\PicsArt_09-05-11.58.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8486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2050" name="Picture 2" descr="C:\Users\Aarushi\Downloads\Use c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609600"/>
            <a:ext cx="6248400" cy="61110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066800"/>
          </a:xfrm>
        </p:spPr>
        <p:txBody>
          <a:bodyPr/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pic>
        <p:nvPicPr>
          <p:cNvPr id="3074" name="Picture 2" descr="C:\Users\Aarushi\Downloads\Activity log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2600325" cy="4962525"/>
          </a:xfrm>
          <a:prstGeom prst="rect">
            <a:avLst/>
          </a:prstGeom>
          <a:noFill/>
        </p:spPr>
      </p:pic>
      <p:pic>
        <p:nvPicPr>
          <p:cNvPr id="3075" name="Picture 3" descr="C:\Users\Aarushi\Downloads\activity sign up.jpg"/>
          <p:cNvPicPr>
            <a:picLocks noChangeAspect="1" noChangeArrowheads="1"/>
          </p:cNvPicPr>
          <p:nvPr/>
        </p:nvPicPr>
        <p:blipFill>
          <a:blip r:embed="rId3"/>
          <a:srcRect b="9231"/>
          <a:stretch>
            <a:fillRect/>
          </a:stretch>
        </p:blipFill>
        <p:spPr bwMode="auto">
          <a:xfrm>
            <a:off x="7010400" y="1447800"/>
            <a:ext cx="1171575" cy="4495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00400" y="16764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53340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arushi\Downloads\activity img upload 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19125"/>
            <a:ext cx="5153025" cy="62388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43200" y="16764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Upload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arushi\Downloads\activity histo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2686050" cy="5162550"/>
          </a:xfrm>
          <a:prstGeom prst="rect">
            <a:avLst/>
          </a:prstGeom>
          <a:noFill/>
        </p:spPr>
      </p:pic>
      <p:pic>
        <p:nvPicPr>
          <p:cNvPr id="5123" name="Picture 3" descr="C:\Users\Aarushi\Downloads\activity dele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990600"/>
            <a:ext cx="1724025" cy="49625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133600" y="129540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history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55626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image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1026" name="Picture 2" descr="C:\Users\Aarushi\Desktop\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086600" cy="4238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 smtClean="0"/>
              <a:t>Context flow diagram</a:t>
            </a:r>
            <a:endParaRPr lang="en-US" dirty="0"/>
          </a:p>
        </p:txBody>
      </p:sp>
      <p:pic>
        <p:nvPicPr>
          <p:cNvPr id="4" name="Picture 3" descr="Context diagram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1524000"/>
            <a:ext cx="5915025" cy="46529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smtClean="0"/>
              <a:t>State-transition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066800" y="1905000"/>
            <a:ext cx="70866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What is the need for detection of duplicated images?</a:t>
            </a:r>
          </a:p>
          <a:p>
            <a:pPr>
              <a:lnSpc>
                <a:spcPct val="150000"/>
              </a:lnSpc>
            </a:pP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600" dirty="0" smtClean="0"/>
              <a:t>Who can benefit from this algorithm and project in the long run?</a:t>
            </a:r>
          </a:p>
          <a:p>
            <a:pPr>
              <a:lnSpc>
                <a:spcPct val="150000"/>
              </a:lnSpc>
            </a:pP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600" dirty="0" smtClean="0"/>
              <a:t>What are the various applications?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1026" name="Picture 2" descr="C:\Users\Aarushi\Downloads\activity img upload 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9342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984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971800"/>
            <a:ext cx="7772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A useful website based on image processing that is aimed at E-commerce, digital studios, visual recommendation that detects duplicate and similar images based on contour maps and corresponding histogram.</a:t>
            </a:r>
            <a:endParaRPr lang="en-US" sz="2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95600"/>
            <a:ext cx="28194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0668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The tool can serve as a powerful medium for various individuals/organizations where they deal with large sets of images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Generates metadata from an image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Provides an interface for image operations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Provides image management to users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Related background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153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500" dirty="0" smtClean="0"/>
              <a:t> Google Image Search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500" dirty="0" smtClean="0"/>
              <a:t> Finding of products from a huge database for an E-                        commerce site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500" dirty="0" smtClean="0"/>
              <a:t> Recommendation system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500" dirty="0" smtClean="0"/>
              <a:t> Limiting duplicate posts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smtClean="0"/>
              <a:t>Tools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 fontScale="77500" lnSpcReduction="20000"/>
          </a:bodyPr>
          <a:lstStyle/>
          <a:p>
            <a:pPr marL="219075" lvl="2" indent="-219075"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Backend server will use node.js</a:t>
            </a:r>
          </a:p>
          <a:p>
            <a:pPr marL="219075" lvl="2" indent="-219075">
              <a:lnSpc>
                <a:spcPct val="200000"/>
              </a:lnSpc>
              <a:buClr>
                <a:schemeClr val="accent3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Frontend server will use node.js, HTML, CSS and JavaScript.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219075" lvl="2" indent="-219075"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Tools used are VS code and </a:t>
            </a:r>
            <a:r>
              <a:rPr lang="en-US" sz="3200" dirty="0" err="1" smtClean="0">
                <a:solidFill>
                  <a:schemeClr val="tx1"/>
                </a:solidFill>
              </a:rPr>
              <a:t>Intellij</a:t>
            </a:r>
            <a:r>
              <a:rPr lang="en-US" sz="3200" dirty="0" smtClean="0">
                <a:solidFill>
                  <a:schemeClr val="tx1"/>
                </a:solidFill>
              </a:rPr>
              <a:t> community edition.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219075" lvl="2" indent="-219075"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We will follow the Iterative model for developing this Project and whole Project will be developed using the SDLC.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Methodology (Modules)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 fontScale="85000" lnSpcReduction="10000"/>
          </a:bodyPr>
          <a:lstStyle/>
          <a:p>
            <a:pPr marL="339725" lvl="3" indent="-200025">
              <a:lnSpc>
                <a:spcPct val="170000"/>
              </a:lnSpc>
            </a:pPr>
            <a:r>
              <a:rPr lang="en-US" sz="3000" dirty="0" smtClean="0">
                <a:solidFill>
                  <a:schemeClr val="tx1"/>
                </a:solidFill>
              </a:rPr>
              <a:t>A library which provides with metadata related to images which gets fed in as a learning database.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339725" lvl="3" indent="-200025">
              <a:lnSpc>
                <a:spcPct val="170000"/>
              </a:lnSpc>
            </a:pPr>
            <a:r>
              <a:rPr lang="en-US" sz="3000" dirty="0" smtClean="0">
                <a:solidFill>
                  <a:schemeClr val="tx1"/>
                </a:solidFill>
              </a:rPr>
              <a:t>A server which operates on this data and gives the facility of checking duplicate images and also uploading new images.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339725" lvl="3" indent="-200025">
              <a:lnSpc>
                <a:spcPct val="170000"/>
              </a:lnSpc>
            </a:pPr>
            <a:r>
              <a:rPr lang="en-US" sz="3000" dirty="0" smtClean="0">
                <a:solidFill>
                  <a:schemeClr val="tx1"/>
                </a:solidFill>
              </a:rPr>
              <a:t>A basic client which can register, login and perform image upload and duplicate image identification operations using the web panel.</a:t>
            </a:r>
            <a:endParaRPr lang="en-US" sz="26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istogra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85800"/>
            <a:ext cx="3901439" cy="3048000"/>
          </a:xfrm>
        </p:spPr>
      </p:pic>
      <p:pic>
        <p:nvPicPr>
          <p:cNvPr id="5" name="Picture 4" descr="maxpossibl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654934"/>
            <a:ext cx="4191000" cy="3203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19050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RGB</a:t>
            </a:r>
            <a:r>
              <a:rPr lang="en-US" dirty="0" smtClean="0"/>
              <a:t> </a:t>
            </a:r>
            <a:r>
              <a:rPr lang="en-US" sz="2800" dirty="0" smtClean="0"/>
              <a:t>Histogram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49530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Contour map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The collection of images in the database would each have a metadata in the form of either a histogram or a contour image or both.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Each new image would be cross referenced with these metadata and a similarity score will be generated.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More images that are fed into the database, more the </a:t>
            </a:r>
            <a:r>
              <a:rPr lang="en-US" sz="2600" dirty="0" err="1" smtClean="0"/>
              <a:t>memoization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/>
          <a:lstStyle/>
          <a:p>
            <a:r>
              <a:rPr lang="en-US" dirty="0" smtClean="0"/>
              <a:t>AEIOU Canvas</a:t>
            </a:r>
            <a:endParaRPr lang="en-US" dirty="0"/>
          </a:p>
        </p:txBody>
      </p:sp>
      <p:pic>
        <p:nvPicPr>
          <p:cNvPr id="1027" name="Picture 3" descr="C:\Users\Aarushi\Downloads\AEI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6175"/>
            <a:ext cx="8094255" cy="5330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347</Words>
  <Application>Microsoft Office PowerPoint</Application>
  <PresentationFormat>On-screen Show (4:3)</PresentationFormat>
  <Paragraphs>53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Urban</vt:lpstr>
      <vt:lpstr>Detection of duplicate images</vt:lpstr>
      <vt:lpstr>Introduction</vt:lpstr>
      <vt:lpstr>Objectives</vt:lpstr>
      <vt:lpstr>Related background</vt:lpstr>
      <vt:lpstr>Tools and Technology</vt:lpstr>
      <vt:lpstr>Methodology (Modules)</vt:lpstr>
      <vt:lpstr>Slide 7</vt:lpstr>
      <vt:lpstr>Expected Outcome</vt:lpstr>
      <vt:lpstr>AEIOU Canvas</vt:lpstr>
      <vt:lpstr>Ideation Canvas</vt:lpstr>
      <vt:lpstr>Empathy Canvas</vt:lpstr>
      <vt:lpstr>Product development Canvas</vt:lpstr>
      <vt:lpstr>Use Case</vt:lpstr>
      <vt:lpstr>Activity diagrams</vt:lpstr>
      <vt:lpstr>Slide 15</vt:lpstr>
      <vt:lpstr>Slide 16</vt:lpstr>
      <vt:lpstr>ER Diagram</vt:lpstr>
      <vt:lpstr>Context flow diagram</vt:lpstr>
      <vt:lpstr>State-transition diagram</vt:lpstr>
      <vt:lpstr>Flowchart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duplicate images</dc:title>
  <dc:creator>Windows User</dc:creator>
  <cp:lastModifiedBy>Windows User</cp:lastModifiedBy>
  <cp:revision>33</cp:revision>
  <dcterms:created xsi:type="dcterms:W3CDTF">2017-08-17T12:53:48Z</dcterms:created>
  <dcterms:modified xsi:type="dcterms:W3CDTF">2017-12-03T05:21:34Z</dcterms:modified>
</cp:coreProperties>
</file>