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FF687-456F-4A57-B796-CB71BE9D926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8FEC543-F407-4560-B8C6-03CE4F0A5EFE}">
      <dgm:prSet phldrT="[Text]"/>
      <dgm:spPr/>
      <dgm:t>
        <a:bodyPr/>
        <a:lstStyle/>
        <a:p>
          <a:r>
            <a:rPr lang="pt-BR" dirty="0"/>
            <a:t>Protótipo de telas</a:t>
          </a:r>
        </a:p>
      </dgm:t>
    </dgm:pt>
    <dgm:pt modelId="{CDB60181-CCC4-44AF-916B-FA30B29F0E42}" type="parTrans" cxnId="{8204A123-823C-4E3B-86E0-9AB4F67EE349}">
      <dgm:prSet/>
      <dgm:spPr/>
      <dgm:t>
        <a:bodyPr/>
        <a:lstStyle/>
        <a:p>
          <a:endParaRPr lang="pt-BR"/>
        </a:p>
      </dgm:t>
    </dgm:pt>
    <dgm:pt modelId="{7D4C23C0-DE8C-46A0-BA48-A04929E5E015}" type="sibTrans" cxnId="{8204A123-823C-4E3B-86E0-9AB4F67EE349}">
      <dgm:prSet/>
      <dgm:spPr/>
      <dgm:t>
        <a:bodyPr/>
        <a:lstStyle/>
        <a:p>
          <a:endParaRPr lang="pt-BR"/>
        </a:p>
      </dgm:t>
    </dgm:pt>
    <dgm:pt modelId="{02D7FBA6-BC16-463B-8D4C-B3025B1CF118}">
      <dgm:prSet phldrT="[Text]"/>
      <dgm:spPr/>
      <dgm:t>
        <a:bodyPr/>
        <a:lstStyle/>
        <a:p>
          <a:r>
            <a:rPr lang="pt-BR" dirty="0"/>
            <a:t>Desenvolvimento API</a:t>
          </a:r>
        </a:p>
      </dgm:t>
    </dgm:pt>
    <dgm:pt modelId="{E56C08A2-E25D-4AF9-B724-FC12E0DD213C}" type="parTrans" cxnId="{8CADC28C-A8D0-4BCB-B70A-6CD10B6DF00A}">
      <dgm:prSet/>
      <dgm:spPr/>
      <dgm:t>
        <a:bodyPr/>
        <a:lstStyle/>
        <a:p>
          <a:endParaRPr lang="pt-BR"/>
        </a:p>
      </dgm:t>
    </dgm:pt>
    <dgm:pt modelId="{1322932D-E42C-46B0-9AB3-B22A93301536}" type="sibTrans" cxnId="{8CADC28C-A8D0-4BCB-B70A-6CD10B6DF00A}">
      <dgm:prSet/>
      <dgm:spPr/>
      <dgm:t>
        <a:bodyPr/>
        <a:lstStyle/>
        <a:p>
          <a:endParaRPr lang="pt-BR"/>
        </a:p>
      </dgm:t>
    </dgm:pt>
    <dgm:pt modelId="{57D8DB21-E2FF-464D-8C70-8B7418686D9D}">
      <dgm:prSet phldrT="[Text]"/>
      <dgm:spPr/>
      <dgm:t>
        <a:bodyPr/>
        <a:lstStyle/>
        <a:p>
          <a:r>
            <a:rPr lang="pt-BR" dirty="0"/>
            <a:t>Construção dos Elementos da Single Page Application</a:t>
          </a:r>
        </a:p>
      </dgm:t>
    </dgm:pt>
    <dgm:pt modelId="{45E60674-2535-4A01-AA92-D97E381DD47E}" type="parTrans" cxnId="{000E6D79-9529-433A-A077-0A9C037A0A85}">
      <dgm:prSet/>
      <dgm:spPr/>
      <dgm:t>
        <a:bodyPr/>
        <a:lstStyle/>
        <a:p>
          <a:endParaRPr lang="pt-BR"/>
        </a:p>
      </dgm:t>
    </dgm:pt>
    <dgm:pt modelId="{BA535454-E045-4C75-B92D-13939C007974}" type="sibTrans" cxnId="{000E6D79-9529-433A-A077-0A9C037A0A85}">
      <dgm:prSet/>
      <dgm:spPr/>
      <dgm:t>
        <a:bodyPr/>
        <a:lstStyle/>
        <a:p>
          <a:endParaRPr lang="pt-BR"/>
        </a:p>
      </dgm:t>
    </dgm:pt>
    <dgm:pt modelId="{B41705F3-CF86-4A6E-A804-5A325E7E0E31}">
      <dgm:prSet phldrT="[Text]"/>
      <dgm:spPr/>
      <dgm:t>
        <a:bodyPr/>
        <a:lstStyle/>
        <a:p>
          <a:r>
            <a:rPr lang="pt-BR" dirty="0"/>
            <a:t>Construção métodos de acesso</a:t>
          </a:r>
        </a:p>
      </dgm:t>
    </dgm:pt>
    <dgm:pt modelId="{4FC22869-DFFF-4D37-A0C6-E591468690B9}" type="parTrans" cxnId="{420C9388-61AA-4BA3-86DA-D263E51EC1D0}">
      <dgm:prSet/>
      <dgm:spPr/>
      <dgm:t>
        <a:bodyPr/>
        <a:lstStyle/>
        <a:p>
          <a:endParaRPr lang="pt-BR"/>
        </a:p>
      </dgm:t>
    </dgm:pt>
    <dgm:pt modelId="{7673035E-0E08-4543-8044-A32860F9B00E}" type="sibTrans" cxnId="{420C9388-61AA-4BA3-86DA-D263E51EC1D0}">
      <dgm:prSet/>
      <dgm:spPr/>
      <dgm:t>
        <a:bodyPr/>
        <a:lstStyle/>
        <a:p>
          <a:endParaRPr lang="pt-BR"/>
        </a:p>
      </dgm:t>
    </dgm:pt>
    <dgm:pt modelId="{06CA081C-8EDA-4B90-87F8-723C8A45816C}">
      <dgm:prSet phldrT="[Text]"/>
      <dgm:spPr/>
      <dgm:t>
        <a:bodyPr/>
        <a:lstStyle/>
        <a:p>
          <a:r>
            <a:rPr lang="pt-BR" dirty="0"/>
            <a:t>Conexão com API</a:t>
          </a:r>
        </a:p>
      </dgm:t>
    </dgm:pt>
    <dgm:pt modelId="{DCB7EF6D-930C-4E3E-9CEF-BC896093D185}" type="parTrans" cxnId="{2BBE46FD-DC31-4CD5-BEB7-58582F26011D}">
      <dgm:prSet/>
      <dgm:spPr/>
      <dgm:t>
        <a:bodyPr/>
        <a:lstStyle/>
        <a:p>
          <a:endParaRPr lang="pt-BR"/>
        </a:p>
      </dgm:t>
    </dgm:pt>
    <dgm:pt modelId="{ABA2E697-AA97-42DB-8234-69F38A68DEAD}" type="sibTrans" cxnId="{2BBE46FD-DC31-4CD5-BEB7-58582F26011D}">
      <dgm:prSet/>
      <dgm:spPr/>
      <dgm:t>
        <a:bodyPr/>
        <a:lstStyle/>
        <a:p>
          <a:endParaRPr lang="pt-BR"/>
        </a:p>
      </dgm:t>
    </dgm:pt>
    <dgm:pt modelId="{60A04FDA-D7E3-4160-BDFE-F335BD464704}" type="pres">
      <dgm:prSet presAssocID="{F11FF687-456F-4A57-B796-CB71BE9D9264}" presName="linear" presStyleCnt="0">
        <dgm:presLayoutVars>
          <dgm:dir/>
          <dgm:animLvl val="lvl"/>
          <dgm:resizeHandles val="exact"/>
        </dgm:presLayoutVars>
      </dgm:prSet>
      <dgm:spPr/>
    </dgm:pt>
    <dgm:pt modelId="{386EA4EB-59DA-40AB-8474-31C541F34C4A}" type="pres">
      <dgm:prSet presAssocID="{C8FEC543-F407-4560-B8C6-03CE4F0A5EFE}" presName="parentLin" presStyleCnt="0"/>
      <dgm:spPr/>
    </dgm:pt>
    <dgm:pt modelId="{E0195885-0C2E-45E9-B60D-9FD74D703F86}" type="pres">
      <dgm:prSet presAssocID="{C8FEC543-F407-4560-B8C6-03CE4F0A5EFE}" presName="parentLeftMargin" presStyleLbl="node1" presStyleIdx="0" presStyleCnt="5"/>
      <dgm:spPr/>
    </dgm:pt>
    <dgm:pt modelId="{5DB0D6C4-9517-4442-8FC5-AEFF0DE624E9}" type="pres">
      <dgm:prSet presAssocID="{C8FEC543-F407-4560-B8C6-03CE4F0A5EF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15A090-271D-46B6-A1D0-D857009123BB}" type="pres">
      <dgm:prSet presAssocID="{C8FEC543-F407-4560-B8C6-03CE4F0A5EFE}" presName="negativeSpace" presStyleCnt="0"/>
      <dgm:spPr/>
    </dgm:pt>
    <dgm:pt modelId="{9618275C-E9FF-4246-8E70-0071669F3DE0}" type="pres">
      <dgm:prSet presAssocID="{C8FEC543-F407-4560-B8C6-03CE4F0A5EFE}" presName="childText" presStyleLbl="conFgAcc1" presStyleIdx="0" presStyleCnt="5">
        <dgm:presLayoutVars>
          <dgm:bulletEnabled val="1"/>
        </dgm:presLayoutVars>
      </dgm:prSet>
      <dgm:spPr/>
    </dgm:pt>
    <dgm:pt modelId="{3A487CB8-1D0B-4F43-B54B-E3999F36CF1A}" type="pres">
      <dgm:prSet presAssocID="{7D4C23C0-DE8C-46A0-BA48-A04929E5E015}" presName="spaceBetweenRectangles" presStyleCnt="0"/>
      <dgm:spPr/>
    </dgm:pt>
    <dgm:pt modelId="{9D70D01E-7E06-4791-9EEF-2B02790B0413}" type="pres">
      <dgm:prSet presAssocID="{02D7FBA6-BC16-463B-8D4C-B3025B1CF118}" presName="parentLin" presStyleCnt="0"/>
      <dgm:spPr/>
    </dgm:pt>
    <dgm:pt modelId="{9A4BE4CD-8D3D-4F5F-9BFB-5BF63188B83D}" type="pres">
      <dgm:prSet presAssocID="{02D7FBA6-BC16-463B-8D4C-B3025B1CF118}" presName="parentLeftMargin" presStyleLbl="node1" presStyleIdx="0" presStyleCnt="5"/>
      <dgm:spPr/>
    </dgm:pt>
    <dgm:pt modelId="{64475B70-64ED-41F0-B3FA-49AA4E69CC3F}" type="pres">
      <dgm:prSet presAssocID="{02D7FBA6-BC16-463B-8D4C-B3025B1CF11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BD7547B-58A1-4B00-92EE-43E396179C50}" type="pres">
      <dgm:prSet presAssocID="{02D7FBA6-BC16-463B-8D4C-B3025B1CF118}" presName="negativeSpace" presStyleCnt="0"/>
      <dgm:spPr/>
    </dgm:pt>
    <dgm:pt modelId="{118018E7-6112-43CE-A595-C7DCEAB226EC}" type="pres">
      <dgm:prSet presAssocID="{02D7FBA6-BC16-463B-8D4C-B3025B1CF118}" presName="childText" presStyleLbl="conFgAcc1" presStyleIdx="1" presStyleCnt="5">
        <dgm:presLayoutVars>
          <dgm:bulletEnabled val="1"/>
        </dgm:presLayoutVars>
      </dgm:prSet>
      <dgm:spPr/>
    </dgm:pt>
    <dgm:pt modelId="{DD118DCF-678B-4D58-AFD8-CAC20B7BDA44}" type="pres">
      <dgm:prSet presAssocID="{1322932D-E42C-46B0-9AB3-B22A93301536}" presName="spaceBetweenRectangles" presStyleCnt="0"/>
      <dgm:spPr/>
    </dgm:pt>
    <dgm:pt modelId="{E5117A1F-9CFE-4117-BBB7-0B0833DCAAE8}" type="pres">
      <dgm:prSet presAssocID="{57D8DB21-E2FF-464D-8C70-8B7418686D9D}" presName="parentLin" presStyleCnt="0"/>
      <dgm:spPr/>
    </dgm:pt>
    <dgm:pt modelId="{BFDE7644-21C7-4B3C-ABDC-01EFFFA220CF}" type="pres">
      <dgm:prSet presAssocID="{57D8DB21-E2FF-464D-8C70-8B7418686D9D}" presName="parentLeftMargin" presStyleLbl="node1" presStyleIdx="1" presStyleCnt="5"/>
      <dgm:spPr/>
    </dgm:pt>
    <dgm:pt modelId="{F7B1066F-585E-4ACA-8BA1-F6C2C52318C4}" type="pres">
      <dgm:prSet presAssocID="{57D8DB21-E2FF-464D-8C70-8B7418686D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2AFEC70-D30B-4256-B107-77E1D14DF3D9}" type="pres">
      <dgm:prSet presAssocID="{57D8DB21-E2FF-464D-8C70-8B7418686D9D}" presName="negativeSpace" presStyleCnt="0"/>
      <dgm:spPr/>
    </dgm:pt>
    <dgm:pt modelId="{2435263F-147A-42D1-813D-6BFA40073B86}" type="pres">
      <dgm:prSet presAssocID="{57D8DB21-E2FF-464D-8C70-8B7418686D9D}" presName="childText" presStyleLbl="conFgAcc1" presStyleIdx="2" presStyleCnt="5">
        <dgm:presLayoutVars>
          <dgm:bulletEnabled val="1"/>
        </dgm:presLayoutVars>
      </dgm:prSet>
      <dgm:spPr/>
    </dgm:pt>
    <dgm:pt modelId="{946C00CA-BC9D-4939-AFCE-EC5DA1CF595B}" type="pres">
      <dgm:prSet presAssocID="{BA535454-E045-4C75-B92D-13939C007974}" presName="spaceBetweenRectangles" presStyleCnt="0"/>
      <dgm:spPr/>
    </dgm:pt>
    <dgm:pt modelId="{D84AB0BE-C52A-4ED9-8480-FD0B64EC2FC4}" type="pres">
      <dgm:prSet presAssocID="{B41705F3-CF86-4A6E-A804-5A325E7E0E31}" presName="parentLin" presStyleCnt="0"/>
      <dgm:spPr/>
    </dgm:pt>
    <dgm:pt modelId="{47A537C1-ACD1-4F39-AF47-38445EE46C60}" type="pres">
      <dgm:prSet presAssocID="{B41705F3-CF86-4A6E-A804-5A325E7E0E31}" presName="parentLeftMargin" presStyleLbl="node1" presStyleIdx="2" presStyleCnt="5"/>
      <dgm:spPr/>
    </dgm:pt>
    <dgm:pt modelId="{302EA0D4-CADC-4ED4-800F-7F7D3720F8D7}" type="pres">
      <dgm:prSet presAssocID="{B41705F3-CF86-4A6E-A804-5A325E7E0E3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BEB3B7C-0EB5-49BD-A5A7-5987B496668C}" type="pres">
      <dgm:prSet presAssocID="{B41705F3-CF86-4A6E-A804-5A325E7E0E31}" presName="negativeSpace" presStyleCnt="0"/>
      <dgm:spPr/>
    </dgm:pt>
    <dgm:pt modelId="{69BAB6C7-1109-4933-A345-F7A6D41C88F1}" type="pres">
      <dgm:prSet presAssocID="{B41705F3-CF86-4A6E-A804-5A325E7E0E31}" presName="childText" presStyleLbl="conFgAcc1" presStyleIdx="3" presStyleCnt="5">
        <dgm:presLayoutVars>
          <dgm:bulletEnabled val="1"/>
        </dgm:presLayoutVars>
      </dgm:prSet>
      <dgm:spPr/>
    </dgm:pt>
    <dgm:pt modelId="{E50BAED0-7655-4BFA-9409-2421CCF98646}" type="pres">
      <dgm:prSet presAssocID="{7673035E-0E08-4543-8044-A32860F9B00E}" presName="spaceBetweenRectangles" presStyleCnt="0"/>
      <dgm:spPr/>
    </dgm:pt>
    <dgm:pt modelId="{4CDCE880-3FBD-4EB6-BC24-1497AD257520}" type="pres">
      <dgm:prSet presAssocID="{06CA081C-8EDA-4B90-87F8-723C8A45816C}" presName="parentLin" presStyleCnt="0"/>
      <dgm:spPr/>
    </dgm:pt>
    <dgm:pt modelId="{C50667F2-B404-45CB-8EC6-3B02E5B5D999}" type="pres">
      <dgm:prSet presAssocID="{06CA081C-8EDA-4B90-87F8-723C8A45816C}" presName="parentLeftMargin" presStyleLbl="node1" presStyleIdx="3" presStyleCnt="5"/>
      <dgm:spPr/>
    </dgm:pt>
    <dgm:pt modelId="{1BBB3C26-EF93-4CA0-B958-60E62DE73D52}" type="pres">
      <dgm:prSet presAssocID="{06CA081C-8EDA-4B90-87F8-723C8A45816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7D3747E-B658-4496-9360-35ADEFD410AA}" type="pres">
      <dgm:prSet presAssocID="{06CA081C-8EDA-4B90-87F8-723C8A45816C}" presName="negativeSpace" presStyleCnt="0"/>
      <dgm:spPr/>
    </dgm:pt>
    <dgm:pt modelId="{53617E9D-F641-4FC9-BFBF-323A12B3B0F1}" type="pres">
      <dgm:prSet presAssocID="{06CA081C-8EDA-4B90-87F8-723C8A45816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FD92319-99A2-4018-9691-FD0E2F91CF14}" type="presOf" srcId="{F11FF687-456F-4A57-B796-CB71BE9D9264}" destId="{60A04FDA-D7E3-4160-BDFE-F335BD464704}" srcOrd="0" destOrd="0" presId="urn:microsoft.com/office/officeart/2005/8/layout/list1"/>
    <dgm:cxn modelId="{8204A123-823C-4E3B-86E0-9AB4F67EE349}" srcId="{F11FF687-456F-4A57-B796-CB71BE9D9264}" destId="{C8FEC543-F407-4560-B8C6-03CE4F0A5EFE}" srcOrd="0" destOrd="0" parTransId="{CDB60181-CCC4-44AF-916B-FA30B29F0E42}" sibTransId="{7D4C23C0-DE8C-46A0-BA48-A04929E5E015}"/>
    <dgm:cxn modelId="{17A59574-D426-4381-AECE-587B9317A02F}" type="presOf" srcId="{C8FEC543-F407-4560-B8C6-03CE4F0A5EFE}" destId="{E0195885-0C2E-45E9-B60D-9FD74D703F86}" srcOrd="0" destOrd="0" presId="urn:microsoft.com/office/officeart/2005/8/layout/list1"/>
    <dgm:cxn modelId="{000E6D79-9529-433A-A077-0A9C037A0A85}" srcId="{F11FF687-456F-4A57-B796-CB71BE9D9264}" destId="{57D8DB21-E2FF-464D-8C70-8B7418686D9D}" srcOrd="2" destOrd="0" parTransId="{45E60674-2535-4A01-AA92-D97E381DD47E}" sibTransId="{BA535454-E045-4C75-B92D-13939C007974}"/>
    <dgm:cxn modelId="{420C9388-61AA-4BA3-86DA-D263E51EC1D0}" srcId="{F11FF687-456F-4A57-B796-CB71BE9D9264}" destId="{B41705F3-CF86-4A6E-A804-5A325E7E0E31}" srcOrd="3" destOrd="0" parTransId="{4FC22869-DFFF-4D37-A0C6-E591468690B9}" sibTransId="{7673035E-0E08-4543-8044-A32860F9B00E}"/>
    <dgm:cxn modelId="{E417908B-CC1A-4524-A075-93A0BFDA4BB9}" type="presOf" srcId="{C8FEC543-F407-4560-B8C6-03CE4F0A5EFE}" destId="{5DB0D6C4-9517-4442-8FC5-AEFF0DE624E9}" srcOrd="1" destOrd="0" presId="urn:microsoft.com/office/officeart/2005/8/layout/list1"/>
    <dgm:cxn modelId="{8CADC28C-A8D0-4BCB-B70A-6CD10B6DF00A}" srcId="{F11FF687-456F-4A57-B796-CB71BE9D9264}" destId="{02D7FBA6-BC16-463B-8D4C-B3025B1CF118}" srcOrd="1" destOrd="0" parTransId="{E56C08A2-E25D-4AF9-B724-FC12E0DD213C}" sibTransId="{1322932D-E42C-46B0-9AB3-B22A93301536}"/>
    <dgm:cxn modelId="{192B3397-B335-4C38-A9D7-1B029E41244C}" type="presOf" srcId="{B41705F3-CF86-4A6E-A804-5A325E7E0E31}" destId="{47A537C1-ACD1-4F39-AF47-38445EE46C60}" srcOrd="0" destOrd="0" presId="urn:microsoft.com/office/officeart/2005/8/layout/list1"/>
    <dgm:cxn modelId="{52C9559E-FDCD-4055-BAD7-3881BE8414A8}" type="presOf" srcId="{57D8DB21-E2FF-464D-8C70-8B7418686D9D}" destId="{BFDE7644-21C7-4B3C-ABDC-01EFFFA220CF}" srcOrd="0" destOrd="0" presId="urn:microsoft.com/office/officeart/2005/8/layout/list1"/>
    <dgm:cxn modelId="{780D2BB9-E868-44AE-AAF6-0D3C178DB646}" type="presOf" srcId="{B41705F3-CF86-4A6E-A804-5A325E7E0E31}" destId="{302EA0D4-CADC-4ED4-800F-7F7D3720F8D7}" srcOrd="1" destOrd="0" presId="urn:microsoft.com/office/officeart/2005/8/layout/list1"/>
    <dgm:cxn modelId="{30A5D5DD-1F6B-427A-8F37-C6F2EC517725}" type="presOf" srcId="{57D8DB21-E2FF-464D-8C70-8B7418686D9D}" destId="{F7B1066F-585E-4ACA-8BA1-F6C2C52318C4}" srcOrd="1" destOrd="0" presId="urn:microsoft.com/office/officeart/2005/8/layout/list1"/>
    <dgm:cxn modelId="{7D3E81E4-3A0C-44E9-A02F-D8478BE8164D}" type="presOf" srcId="{06CA081C-8EDA-4B90-87F8-723C8A45816C}" destId="{1BBB3C26-EF93-4CA0-B958-60E62DE73D52}" srcOrd="1" destOrd="0" presId="urn:microsoft.com/office/officeart/2005/8/layout/list1"/>
    <dgm:cxn modelId="{CD97ADEC-C8AE-4324-8CA3-3375FAD36946}" type="presOf" srcId="{02D7FBA6-BC16-463B-8D4C-B3025B1CF118}" destId="{64475B70-64ED-41F0-B3FA-49AA4E69CC3F}" srcOrd="1" destOrd="0" presId="urn:microsoft.com/office/officeart/2005/8/layout/list1"/>
    <dgm:cxn modelId="{457678F1-8481-40B5-A664-D88153364547}" type="presOf" srcId="{02D7FBA6-BC16-463B-8D4C-B3025B1CF118}" destId="{9A4BE4CD-8D3D-4F5F-9BFB-5BF63188B83D}" srcOrd="0" destOrd="0" presId="urn:microsoft.com/office/officeart/2005/8/layout/list1"/>
    <dgm:cxn modelId="{9A9085F7-32C9-4D23-A3B1-61A93C8467BD}" type="presOf" srcId="{06CA081C-8EDA-4B90-87F8-723C8A45816C}" destId="{C50667F2-B404-45CB-8EC6-3B02E5B5D999}" srcOrd="0" destOrd="0" presId="urn:microsoft.com/office/officeart/2005/8/layout/list1"/>
    <dgm:cxn modelId="{2BBE46FD-DC31-4CD5-BEB7-58582F26011D}" srcId="{F11FF687-456F-4A57-B796-CB71BE9D9264}" destId="{06CA081C-8EDA-4B90-87F8-723C8A45816C}" srcOrd="4" destOrd="0" parTransId="{DCB7EF6D-930C-4E3E-9CEF-BC896093D185}" sibTransId="{ABA2E697-AA97-42DB-8234-69F38A68DEAD}"/>
    <dgm:cxn modelId="{649D467F-2F37-4F7D-A467-329BA3D9EB69}" type="presParOf" srcId="{60A04FDA-D7E3-4160-BDFE-F335BD464704}" destId="{386EA4EB-59DA-40AB-8474-31C541F34C4A}" srcOrd="0" destOrd="0" presId="urn:microsoft.com/office/officeart/2005/8/layout/list1"/>
    <dgm:cxn modelId="{CC56B00F-C0A8-4A08-BF27-3C5E4C01F29F}" type="presParOf" srcId="{386EA4EB-59DA-40AB-8474-31C541F34C4A}" destId="{E0195885-0C2E-45E9-B60D-9FD74D703F86}" srcOrd="0" destOrd="0" presId="urn:microsoft.com/office/officeart/2005/8/layout/list1"/>
    <dgm:cxn modelId="{AAE597C7-24AA-4175-A28A-ED6DF1F2AD23}" type="presParOf" srcId="{386EA4EB-59DA-40AB-8474-31C541F34C4A}" destId="{5DB0D6C4-9517-4442-8FC5-AEFF0DE624E9}" srcOrd="1" destOrd="0" presId="urn:microsoft.com/office/officeart/2005/8/layout/list1"/>
    <dgm:cxn modelId="{0EBE0339-9FF1-49B2-B444-5C7DE02EE838}" type="presParOf" srcId="{60A04FDA-D7E3-4160-BDFE-F335BD464704}" destId="{BB15A090-271D-46B6-A1D0-D857009123BB}" srcOrd="1" destOrd="0" presId="urn:microsoft.com/office/officeart/2005/8/layout/list1"/>
    <dgm:cxn modelId="{253C29D9-EEE7-42FB-8BD8-06B68F61A89E}" type="presParOf" srcId="{60A04FDA-D7E3-4160-BDFE-F335BD464704}" destId="{9618275C-E9FF-4246-8E70-0071669F3DE0}" srcOrd="2" destOrd="0" presId="urn:microsoft.com/office/officeart/2005/8/layout/list1"/>
    <dgm:cxn modelId="{07F359C7-5B64-48A6-9570-569C3B799CC9}" type="presParOf" srcId="{60A04FDA-D7E3-4160-BDFE-F335BD464704}" destId="{3A487CB8-1D0B-4F43-B54B-E3999F36CF1A}" srcOrd="3" destOrd="0" presId="urn:microsoft.com/office/officeart/2005/8/layout/list1"/>
    <dgm:cxn modelId="{48DFEB5F-86E6-4760-AC5A-0A7EE4B58BAB}" type="presParOf" srcId="{60A04FDA-D7E3-4160-BDFE-F335BD464704}" destId="{9D70D01E-7E06-4791-9EEF-2B02790B0413}" srcOrd="4" destOrd="0" presId="urn:microsoft.com/office/officeart/2005/8/layout/list1"/>
    <dgm:cxn modelId="{CA8082C5-7E66-4AFD-B7C9-85D1D26AC741}" type="presParOf" srcId="{9D70D01E-7E06-4791-9EEF-2B02790B0413}" destId="{9A4BE4CD-8D3D-4F5F-9BFB-5BF63188B83D}" srcOrd="0" destOrd="0" presId="urn:microsoft.com/office/officeart/2005/8/layout/list1"/>
    <dgm:cxn modelId="{2D6771FD-2A2E-4EF1-9D0D-246012237D5D}" type="presParOf" srcId="{9D70D01E-7E06-4791-9EEF-2B02790B0413}" destId="{64475B70-64ED-41F0-B3FA-49AA4E69CC3F}" srcOrd="1" destOrd="0" presId="urn:microsoft.com/office/officeart/2005/8/layout/list1"/>
    <dgm:cxn modelId="{9B1783E0-19A5-4CEB-91ED-A3FDE9D33628}" type="presParOf" srcId="{60A04FDA-D7E3-4160-BDFE-F335BD464704}" destId="{9BD7547B-58A1-4B00-92EE-43E396179C50}" srcOrd="5" destOrd="0" presId="urn:microsoft.com/office/officeart/2005/8/layout/list1"/>
    <dgm:cxn modelId="{57135AF1-5D96-4778-B83D-38221BAA4866}" type="presParOf" srcId="{60A04FDA-D7E3-4160-BDFE-F335BD464704}" destId="{118018E7-6112-43CE-A595-C7DCEAB226EC}" srcOrd="6" destOrd="0" presId="urn:microsoft.com/office/officeart/2005/8/layout/list1"/>
    <dgm:cxn modelId="{283A7B81-212E-4810-A685-B10EF92E3A7F}" type="presParOf" srcId="{60A04FDA-D7E3-4160-BDFE-F335BD464704}" destId="{DD118DCF-678B-4D58-AFD8-CAC20B7BDA44}" srcOrd="7" destOrd="0" presId="urn:microsoft.com/office/officeart/2005/8/layout/list1"/>
    <dgm:cxn modelId="{FA9C9F52-943E-4CDB-9394-40E8EEDE39F5}" type="presParOf" srcId="{60A04FDA-D7E3-4160-BDFE-F335BD464704}" destId="{E5117A1F-9CFE-4117-BBB7-0B0833DCAAE8}" srcOrd="8" destOrd="0" presId="urn:microsoft.com/office/officeart/2005/8/layout/list1"/>
    <dgm:cxn modelId="{E8C206F1-A970-4887-97F5-AABCC730DA53}" type="presParOf" srcId="{E5117A1F-9CFE-4117-BBB7-0B0833DCAAE8}" destId="{BFDE7644-21C7-4B3C-ABDC-01EFFFA220CF}" srcOrd="0" destOrd="0" presId="urn:microsoft.com/office/officeart/2005/8/layout/list1"/>
    <dgm:cxn modelId="{06E5F98F-67AD-43FF-B219-B1ED0373B867}" type="presParOf" srcId="{E5117A1F-9CFE-4117-BBB7-0B0833DCAAE8}" destId="{F7B1066F-585E-4ACA-8BA1-F6C2C52318C4}" srcOrd="1" destOrd="0" presId="urn:microsoft.com/office/officeart/2005/8/layout/list1"/>
    <dgm:cxn modelId="{68C799FC-B552-45A0-94CE-DB2851B0DC1B}" type="presParOf" srcId="{60A04FDA-D7E3-4160-BDFE-F335BD464704}" destId="{62AFEC70-D30B-4256-B107-77E1D14DF3D9}" srcOrd="9" destOrd="0" presId="urn:microsoft.com/office/officeart/2005/8/layout/list1"/>
    <dgm:cxn modelId="{31241048-11D7-4ED3-90E2-2D099B3427C6}" type="presParOf" srcId="{60A04FDA-D7E3-4160-BDFE-F335BD464704}" destId="{2435263F-147A-42D1-813D-6BFA40073B86}" srcOrd="10" destOrd="0" presId="urn:microsoft.com/office/officeart/2005/8/layout/list1"/>
    <dgm:cxn modelId="{493BA3F8-0F39-49EA-BE45-18155B9D9110}" type="presParOf" srcId="{60A04FDA-D7E3-4160-BDFE-F335BD464704}" destId="{946C00CA-BC9D-4939-AFCE-EC5DA1CF595B}" srcOrd="11" destOrd="0" presId="urn:microsoft.com/office/officeart/2005/8/layout/list1"/>
    <dgm:cxn modelId="{90E269AF-F6A7-4548-AEE2-D0EC7FF71223}" type="presParOf" srcId="{60A04FDA-D7E3-4160-BDFE-F335BD464704}" destId="{D84AB0BE-C52A-4ED9-8480-FD0B64EC2FC4}" srcOrd="12" destOrd="0" presId="urn:microsoft.com/office/officeart/2005/8/layout/list1"/>
    <dgm:cxn modelId="{21BCF05C-6805-4F5D-B5D0-8F9F7C129CF4}" type="presParOf" srcId="{D84AB0BE-C52A-4ED9-8480-FD0B64EC2FC4}" destId="{47A537C1-ACD1-4F39-AF47-38445EE46C60}" srcOrd="0" destOrd="0" presId="urn:microsoft.com/office/officeart/2005/8/layout/list1"/>
    <dgm:cxn modelId="{21C9277D-F782-4F8A-AA9F-F103D168653D}" type="presParOf" srcId="{D84AB0BE-C52A-4ED9-8480-FD0B64EC2FC4}" destId="{302EA0D4-CADC-4ED4-800F-7F7D3720F8D7}" srcOrd="1" destOrd="0" presId="urn:microsoft.com/office/officeart/2005/8/layout/list1"/>
    <dgm:cxn modelId="{C3116468-13A9-4EAE-8830-F74F6CE59448}" type="presParOf" srcId="{60A04FDA-D7E3-4160-BDFE-F335BD464704}" destId="{7BEB3B7C-0EB5-49BD-A5A7-5987B496668C}" srcOrd="13" destOrd="0" presId="urn:microsoft.com/office/officeart/2005/8/layout/list1"/>
    <dgm:cxn modelId="{8895988D-64BD-4C0B-A029-21F683CED234}" type="presParOf" srcId="{60A04FDA-D7E3-4160-BDFE-F335BD464704}" destId="{69BAB6C7-1109-4933-A345-F7A6D41C88F1}" srcOrd="14" destOrd="0" presId="urn:microsoft.com/office/officeart/2005/8/layout/list1"/>
    <dgm:cxn modelId="{63BF1DDA-D33C-46AE-A7CC-7D67B8EC56EE}" type="presParOf" srcId="{60A04FDA-D7E3-4160-BDFE-F335BD464704}" destId="{E50BAED0-7655-4BFA-9409-2421CCF98646}" srcOrd="15" destOrd="0" presId="urn:microsoft.com/office/officeart/2005/8/layout/list1"/>
    <dgm:cxn modelId="{8619F043-D355-45A4-9B4C-4B5468C96019}" type="presParOf" srcId="{60A04FDA-D7E3-4160-BDFE-F335BD464704}" destId="{4CDCE880-3FBD-4EB6-BC24-1497AD257520}" srcOrd="16" destOrd="0" presId="urn:microsoft.com/office/officeart/2005/8/layout/list1"/>
    <dgm:cxn modelId="{9423C27B-CAB8-4C24-8EC7-4AD6F033D62C}" type="presParOf" srcId="{4CDCE880-3FBD-4EB6-BC24-1497AD257520}" destId="{C50667F2-B404-45CB-8EC6-3B02E5B5D999}" srcOrd="0" destOrd="0" presId="urn:microsoft.com/office/officeart/2005/8/layout/list1"/>
    <dgm:cxn modelId="{73344D55-4C54-4139-A90E-2FBD1879CB3E}" type="presParOf" srcId="{4CDCE880-3FBD-4EB6-BC24-1497AD257520}" destId="{1BBB3C26-EF93-4CA0-B958-60E62DE73D52}" srcOrd="1" destOrd="0" presId="urn:microsoft.com/office/officeart/2005/8/layout/list1"/>
    <dgm:cxn modelId="{07644A22-58C2-40F1-9D5A-4CA126403FF6}" type="presParOf" srcId="{60A04FDA-D7E3-4160-BDFE-F335BD464704}" destId="{D7D3747E-B658-4496-9360-35ADEFD410AA}" srcOrd="17" destOrd="0" presId="urn:microsoft.com/office/officeart/2005/8/layout/list1"/>
    <dgm:cxn modelId="{EB8B4837-3326-4728-9CB9-3DC1A9EC9BE8}" type="presParOf" srcId="{60A04FDA-D7E3-4160-BDFE-F335BD464704}" destId="{53617E9D-F641-4FC9-BFBF-323A12B3B0F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8275C-E9FF-4246-8E70-0071669F3DE0}">
      <dsp:nvSpPr>
        <dsp:cNvPr id="0" name=""/>
        <dsp:cNvSpPr/>
      </dsp:nvSpPr>
      <dsp:spPr>
        <a:xfrm>
          <a:off x="0" y="873532"/>
          <a:ext cx="830864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0D6C4-9517-4442-8FC5-AEFF0DE624E9}">
      <dsp:nvSpPr>
        <dsp:cNvPr id="0" name=""/>
        <dsp:cNvSpPr/>
      </dsp:nvSpPr>
      <dsp:spPr>
        <a:xfrm>
          <a:off x="415432" y="652132"/>
          <a:ext cx="581604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833" tIns="0" rIns="21983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Protótipo de telas</a:t>
          </a:r>
        </a:p>
      </dsp:txBody>
      <dsp:txXfrm>
        <a:off x="437048" y="673748"/>
        <a:ext cx="5772817" cy="399568"/>
      </dsp:txXfrm>
    </dsp:sp>
    <dsp:sp modelId="{118018E7-6112-43CE-A595-C7DCEAB226EC}">
      <dsp:nvSpPr>
        <dsp:cNvPr id="0" name=""/>
        <dsp:cNvSpPr/>
      </dsp:nvSpPr>
      <dsp:spPr>
        <a:xfrm>
          <a:off x="0" y="1553932"/>
          <a:ext cx="830864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75B70-64ED-41F0-B3FA-49AA4E69CC3F}">
      <dsp:nvSpPr>
        <dsp:cNvPr id="0" name=""/>
        <dsp:cNvSpPr/>
      </dsp:nvSpPr>
      <dsp:spPr>
        <a:xfrm>
          <a:off x="415432" y="1332532"/>
          <a:ext cx="581604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833" tIns="0" rIns="21983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Desenvolvimento API</a:t>
          </a:r>
        </a:p>
      </dsp:txBody>
      <dsp:txXfrm>
        <a:off x="437048" y="1354148"/>
        <a:ext cx="5772817" cy="399568"/>
      </dsp:txXfrm>
    </dsp:sp>
    <dsp:sp modelId="{2435263F-147A-42D1-813D-6BFA40073B86}">
      <dsp:nvSpPr>
        <dsp:cNvPr id="0" name=""/>
        <dsp:cNvSpPr/>
      </dsp:nvSpPr>
      <dsp:spPr>
        <a:xfrm>
          <a:off x="0" y="2234333"/>
          <a:ext cx="830864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1066F-585E-4ACA-8BA1-F6C2C52318C4}">
      <dsp:nvSpPr>
        <dsp:cNvPr id="0" name=""/>
        <dsp:cNvSpPr/>
      </dsp:nvSpPr>
      <dsp:spPr>
        <a:xfrm>
          <a:off x="415432" y="2012932"/>
          <a:ext cx="581604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833" tIns="0" rIns="21983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Construção dos Elementos da Single Page Application</a:t>
          </a:r>
        </a:p>
      </dsp:txBody>
      <dsp:txXfrm>
        <a:off x="437048" y="2034548"/>
        <a:ext cx="5772817" cy="399568"/>
      </dsp:txXfrm>
    </dsp:sp>
    <dsp:sp modelId="{69BAB6C7-1109-4933-A345-F7A6D41C88F1}">
      <dsp:nvSpPr>
        <dsp:cNvPr id="0" name=""/>
        <dsp:cNvSpPr/>
      </dsp:nvSpPr>
      <dsp:spPr>
        <a:xfrm>
          <a:off x="0" y="2914733"/>
          <a:ext cx="830864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EA0D4-CADC-4ED4-800F-7F7D3720F8D7}">
      <dsp:nvSpPr>
        <dsp:cNvPr id="0" name=""/>
        <dsp:cNvSpPr/>
      </dsp:nvSpPr>
      <dsp:spPr>
        <a:xfrm>
          <a:off x="415432" y="2693333"/>
          <a:ext cx="581604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833" tIns="0" rIns="21983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Construção métodos de acesso</a:t>
          </a:r>
        </a:p>
      </dsp:txBody>
      <dsp:txXfrm>
        <a:off x="437048" y="2714949"/>
        <a:ext cx="5772817" cy="399568"/>
      </dsp:txXfrm>
    </dsp:sp>
    <dsp:sp modelId="{53617E9D-F641-4FC9-BFBF-323A12B3B0F1}">
      <dsp:nvSpPr>
        <dsp:cNvPr id="0" name=""/>
        <dsp:cNvSpPr/>
      </dsp:nvSpPr>
      <dsp:spPr>
        <a:xfrm>
          <a:off x="0" y="3595133"/>
          <a:ext cx="8308642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B3C26-EF93-4CA0-B958-60E62DE73D52}">
      <dsp:nvSpPr>
        <dsp:cNvPr id="0" name=""/>
        <dsp:cNvSpPr/>
      </dsp:nvSpPr>
      <dsp:spPr>
        <a:xfrm>
          <a:off x="415432" y="3373733"/>
          <a:ext cx="581604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833" tIns="0" rIns="21983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Conexão com API</a:t>
          </a:r>
        </a:p>
      </dsp:txBody>
      <dsp:txXfrm>
        <a:off x="437048" y="3395349"/>
        <a:ext cx="5772817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nation-dev/squad-1-ad-react-kroton-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C34-64EE-4ABC-B72E-DB6BE83A2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Bug Control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94BDF-3071-47FA-993D-C7E051066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Central de </a:t>
            </a:r>
            <a:r>
              <a:rPr lang="en-US" dirty="0" err="1"/>
              <a:t>erros</a:t>
            </a:r>
            <a:endParaRPr lang="pt-BR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A7315E8-7267-4C36-BC53-2C97B3A3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35454">
            <a:off x="3288784" y="3978107"/>
            <a:ext cx="479655" cy="65017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7BCC189-8C8F-4445-A2D0-1A79BE56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50" y="142333"/>
            <a:ext cx="577597" cy="775117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4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C34-64EE-4ABC-B72E-DB6BE83A2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04085"/>
            <a:ext cx="8825658" cy="861420"/>
          </a:xfrm>
        </p:spPr>
        <p:txBody>
          <a:bodyPr/>
          <a:lstStyle/>
          <a:p>
            <a:r>
              <a:rPr lang="en-US" dirty="0"/>
              <a:t>Squad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94BDF-3071-47FA-993D-C7E051066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61460"/>
            <a:ext cx="8825658" cy="219278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Anselmo Alves Junior</a:t>
            </a:r>
          </a:p>
          <a:p>
            <a:r>
              <a:rPr lang="pt-BR" dirty="0">
                <a:solidFill>
                  <a:schemeClr val="bg1"/>
                </a:solidFill>
              </a:rPr>
              <a:t>Felipe Rodrigues Alves</a:t>
            </a:r>
          </a:p>
          <a:p>
            <a:r>
              <a:rPr lang="pt-BR" dirty="0">
                <a:solidFill>
                  <a:schemeClr val="bg1"/>
                </a:solidFill>
              </a:rPr>
              <a:t>Geovani Perez França</a:t>
            </a:r>
          </a:p>
          <a:p>
            <a:r>
              <a:rPr lang="pt-BR" dirty="0">
                <a:solidFill>
                  <a:schemeClr val="bg1"/>
                </a:solidFill>
              </a:rPr>
              <a:t>Maiara de carvalho Martins</a:t>
            </a:r>
          </a:p>
          <a:p>
            <a:r>
              <a:rPr lang="pt-BR" dirty="0">
                <a:solidFill>
                  <a:schemeClr val="bg1"/>
                </a:solidFill>
              </a:rPr>
              <a:t>Paulo Henrique Belucci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A7315E8-7267-4C36-BC53-2C97B3A3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50" y="142333"/>
            <a:ext cx="577597" cy="7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2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3C6E-CECB-4F66-ABFE-33FC5C46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Desenvolvimento</a:t>
            </a:r>
            <a:r>
              <a:rPr lang="en-US" dirty="0"/>
              <a:t>	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E325F7-3E52-4F70-B893-6B2EC699E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287925"/>
              </p:ext>
            </p:extLst>
          </p:nvPr>
        </p:nvGraphicFramePr>
        <p:xfrm>
          <a:off x="1154954" y="2121763"/>
          <a:ext cx="8308642" cy="4625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60CFE4F-2CCE-45A2-94BB-2D2AD5DDE1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6550" y="142333"/>
            <a:ext cx="577597" cy="7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3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C34-64EE-4ABC-B72E-DB6BE83A2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0860"/>
            <a:ext cx="8825658" cy="861420"/>
          </a:xfrm>
        </p:spPr>
        <p:txBody>
          <a:bodyPr/>
          <a:lstStyle/>
          <a:p>
            <a:r>
              <a:rPr lang="en-US" dirty="0"/>
              <a:t>Banco</a:t>
            </a:r>
            <a:endParaRPr lang="pt-BR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A7315E8-7267-4C36-BC53-2C97B3A3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50" y="142333"/>
            <a:ext cx="577597" cy="7751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8BF375-718A-445F-99FB-04C3499B40E7}"/>
              </a:ext>
            </a:extLst>
          </p:cNvPr>
          <p:cNvSpPr/>
          <p:nvPr/>
        </p:nvSpPr>
        <p:spPr>
          <a:xfrm>
            <a:off x="1236955" y="216059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id: {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  type: Sequelize.UUID,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  defaultValue: DataTypes.UUIDV4,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  primaryKey: </a:t>
            </a:r>
            <a:r>
              <a:rPr lang="pt-BR" dirty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},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log_environment: Sequelize.STRING,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log_source: Sequelize.STRING,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log_date: Sequelize.DATE,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log_type: Sequelize.STRING,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log_title: Sequelize.STRING,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log_description: Sequelize.STRING,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log_quantity: Sequelize.NUMBER,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archived: Sequelize.BOOLEAN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68D3B-6515-426C-8F63-4F23BEF96BC4}"/>
              </a:ext>
            </a:extLst>
          </p:cNvPr>
          <p:cNvSpPr/>
          <p:nvPr/>
        </p:nvSpPr>
        <p:spPr>
          <a:xfrm>
            <a:off x="5425114" y="1369892"/>
            <a:ext cx="9934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onsolas" panose="020B0609020204030204" pitchFamily="49" charset="0"/>
              </a:rPr>
              <a:t>Log</a:t>
            </a:r>
            <a:endParaRPr lang="pt-BR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2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C34-64EE-4ABC-B72E-DB6BE83A2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0860"/>
            <a:ext cx="8825658" cy="861420"/>
          </a:xfrm>
        </p:spPr>
        <p:txBody>
          <a:bodyPr/>
          <a:lstStyle/>
          <a:p>
            <a:r>
              <a:rPr lang="en-US" dirty="0"/>
              <a:t>Banco</a:t>
            </a:r>
            <a:endParaRPr lang="pt-BR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A7315E8-7267-4C36-BC53-2C97B3A3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50" y="142333"/>
            <a:ext cx="577597" cy="7751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468D3B-6515-426C-8F63-4F23BEF96BC4}"/>
              </a:ext>
            </a:extLst>
          </p:cNvPr>
          <p:cNvSpPr/>
          <p:nvPr/>
        </p:nvSpPr>
        <p:spPr>
          <a:xfrm>
            <a:off x="5425113" y="1369892"/>
            <a:ext cx="14284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endParaRPr lang="pt-BR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301848-BC3A-469F-8883-66D8824EA925}"/>
              </a:ext>
            </a:extLst>
          </p:cNvPr>
          <p:cNvSpPr/>
          <p:nvPr/>
        </p:nvSpPr>
        <p:spPr>
          <a:xfrm>
            <a:off x="1254710" y="252369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id: {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  type: Sequelize.UUID,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  defaultValue: DataTypes.UUIDV4,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  primaryKey: </a:t>
            </a:r>
            <a:r>
              <a:rPr lang="pt-BR" dirty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},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name: Sequelize.STRING,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email: Sequelize.STRING,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password: Sequelize.VIRTUAL,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  password_hash: Sequelize.STRING,</a:t>
            </a:r>
          </a:p>
          <a:p>
            <a:r>
              <a:rPr lang="pt-BR" dirty="0">
                <a:solidFill>
                  <a:srgbClr val="F8F8F2"/>
                </a:solidFill>
                <a:latin typeface="Consolas" panose="020B0609020204030204" pitchFamily="49" charset="0"/>
              </a:rPr>
              <a:t>      }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1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C34-64EE-4ABC-B72E-DB6BE83A2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161" y="4580794"/>
            <a:ext cx="9453911" cy="1174947"/>
          </a:xfrm>
        </p:spPr>
        <p:txBody>
          <a:bodyPr>
            <a:normAutofit/>
          </a:bodyPr>
          <a:lstStyle/>
          <a:p>
            <a:r>
              <a:rPr lang="en-US" sz="6000" dirty="0" err="1"/>
              <a:t>Tecnologias</a:t>
            </a:r>
            <a:r>
              <a:rPr lang="en-US" sz="6000" dirty="0"/>
              <a:t> </a:t>
            </a:r>
            <a:r>
              <a:rPr lang="en-US" sz="6000" dirty="0" err="1"/>
              <a:t>utilizadas</a:t>
            </a:r>
            <a:endParaRPr lang="pt-BR" sz="6000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D0A1D539-C0E6-4373-9500-9ECEB9BAF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91" y="1436752"/>
            <a:ext cx="1522441" cy="1655436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13567F-5CF8-4F38-A4AB-A4DD1E019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9" y="1472693"/>
            <a:ext cx="1522441" cy="1522441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46AC4F-2A60-43A9-92E1-176E591BD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727" y="1482981"/>
            <a:ext cx="1522441" cy="148437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3" name="Picture 12" descr="A picture containing wheel, drawing, window&#10;&#10;Description automatically generated">
            <a:extLst>
              <a:ext uri="{FF2B5EF4-FFF2-40B4-BE49-F238E27FC236}">
                <a16:creationId xmlns:a16="http://schemas.microsoft.com/office/drawing/2014/main" id="{CA20AC6A-A2FC-499C-AB8F-B77C437C5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1445" y="1689732"/>
            <a:ext cx="1522441" cy="71935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A7315E8-7267-4C36-BC53-2C97B3A3A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6550" y="142333"/>
            <a:ext cx="577597" cy="77511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BE4AEFD-17A7-48C9-A733-87DC3181A72C}"/>
              </a:ext>
            </a:extLst>
          </p:cNvPr>
          <p:cNvSpPr txBox="1">
            <a:spLocks/>
          </p:cNvSpPr>
          <p:nvPr/>
        </p:nvSpPr>
        <p:spPr bwMode="gray">
          <a:xfrm>
            <a:off x="953161" y="3297936"/>
            <a:ext cx="2464700" cy="337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Node JS</a:t>
            </a:r>
            <a:endParaRPr lang="pt-BR" sz="18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CDBCC5F-2F5F-4605-A825-4E6FAE9A4E47}"/>
              </a:ext>
            </a:extLst>
          </p:cNvPr>
          <p:cNvSpPr txBox="1">
            <a:spLocks/>
          </p:cNvSpPr>
          <p:nvPr/>
        </p:nvSpPr>
        <p:spPr bwMode="gray">
          <a:xfrm>
            <a:off x="4200892" y="3297936"/>
            <a:ext cx="740674" cy="337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GIT</a:t>
            </a:r>
            <a:endParaRPr lang="pt-BR" sz="18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1E50C16-55F5-4920-8892-0D8E6889A47A}"/>
              </a:ext>
            </a:extLst>
          </p:cNvPr>
          <p:cNvSpPr txBox="1">
            <a:spLocks/>
          </p:cNvSpPr>
          <p:nvPr/>
        </p:nvSpPr>
        <p:spPr bwMode="gray">
          <a:xfrm>
            <a:off x="6345361" y="3319894"/>
            <a:ext cx="1223171" cy="293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Adobe XD</a:t>
            </a:r>
            <a:endParaRPr lang="pt-BR" sz="18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4FEB550-D804-4BA7-8800-3FBE91658430}"/>
              </a:ext>
            </a:extLst>
          </p:cNvPr>
          <p:cNvSpPr txBox="1">
            <a:spLocks/>
          </p:cNvSpPr>
          <p:nvPr/>
        </p:nvSpPr>
        <p:spPr bwMode="gray">
          <a:xfrm>
            <a:off x="8385399" y="3278999"/>
            <a:ext cx="1914532" cy="386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REACT + REDUX</a:t>
            </a:r>
          </a:p>
        </p:txBody>
      </p:sp>
    </p:spTree>
    <p:extLst>
      <p:ext uri="{BB962C8B-B14F-4D97-AF65-F5344CB8AC3E}">
        <p14:creationId xmlns:p14="http://schemas.microsoft.com/office/powerpoint/2010/main" val="139064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C34-64EE-4ABC-B72E-DB6BE83A2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853" y="917450"/>
            <a:ext cx="9453911" cy="1174947"/>
          </a:xfrm>
        </p:spPr>
        <p:txBody>
          <a:bodyPr>
            <a:normAutofit/>
          </a:bodyPr>
          <a:lstStyle/>
          <a:p>
            <a:r>
              <a:rPr lang="en-US" sz="4800" dirty="0" err="1"/>
              <a:t>Github</a:t>
            </a:r>
            <a:endParaRPr lang="pt-BR" sz="4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A7315E8-7267-4C36-BC53-2C97B3A3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50" y="142333"/>
            <a:ext cx="577597" cy="7751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0C16AC-DFFC-4A43-A359-9B2F4AA25DEA}"/>
              </a:ext>
            </a:extLst>
          </p:cNvPr>
          <p:cNvSpPr/>
          <p:nvPr/>
        </p:nvSpPr>
        <p:spPr>
          <a:xfrm>
            <a:off x="1117853" y="2544348"/>
            <a:ext cx="8097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Projeto:</a:t>
            </a:r>
          </a:p>
          <a:p>
            <a:r>
              <a:rPr lang="pt-B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https://github.com/codenation-dev/squad-1-ad-react-kroton-1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011FD-76AD-434E-97FC-70949C007B49}"/>
              </a:ext>
            </a:extLst>
          </p:cNvPr>
          <p:cNvSpPr/>
          <p:nvPr/>
        </p:nvSpPr>
        <p:spPr>
          <a:xfrm>
            <a:off x="1117853" y="3601448"/>
            <a:ext cx="809716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Commits:  </a:t>
            </a:r>
            <a:r>
              <a:rPr lang="pt-BR" sz="3200" dirty="0">
                <a:solidFill>
                  <a:schemeClr val="bg1"/>
                </a:solidFill>
              </a:rPr>
              <a:t>47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Branches:</a:t>
            </a:r>
            <a:r>
              <a:rPr lang="pt-BR" sz="3200" dirty="0">
                <a:solidFill>
                  <a:schemeClr val="bg1"/>
                </a:solidFill>
              </a:rPr>
              <a:t> 10</a:t>
            </a:r>
          </a:p>
          <a:p>
            <a:endParaRPr lang="pt-BR" sz="3200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60782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C34-64EE-4ABC-B72E-DB6BE83A2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951" y="2841526"/>
            <a:ext cx="9453911" cy="1174947"/>
          </a:xfrm>
        </p:spPr>
        <p:txBody>
          <a:bodyPr>
            <a:normAutofit/>
          </a:bodyPr>
          <a:lstStyle/>
          <a:p>
            <a:r>
              <a:rPr lang="en-US" sz="6000" dirty="0" err="1"/>
              <a:t>Demonstração</a:t>
            </a:r>
            <a:r>
              <a:rPr lang="en-US" sz="6000" dirty="0"/>
              <a:t>…</a:t>
            </a:r>
            <a:endParaRPr lang="pt-BR" sz="60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A7315E8-7267-4C36-BC53-2C97B3A3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50" y="142333"/>
            <a:ext cx="577597" cy="7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82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Consolas</vt:lpstr>
      <vt:lpstr>Wingdings 3</vt:lpstr>
      <vt:lpstr>Ion Boardroom</vt:lpstr>
      <vt:lpstr>Bug Control</vt:lpstr>
      <vt:lpstr>Squad</vt:lpstr>
      <vt:lpstr>Processo Desenvolvimento </vt:lpstr>
      <vt:lpstr>Banco</vt:lpstr>
      <vt:lpstr>Banco</vt:lpstr>
      <vt:lpstr>Tecnologias utilizadas</vt:lpstr>
      <vt:lpstr>Github</vt:lpstr>
      <vt:lpstr>Demonstração…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Control</dc:title>
  <dc:creator>Paulo Henrique Belucci</dc:creator>
  <cp:lastModifiedBy>Paulo Henrique Belucci</cp:lastModifiedBy>
  <cp:revision>3</cp:revision>
  <dcterms:created xsi:type="dcterms:W3CDTF">2020-02-15T03:59:18Z</dcterms:created>
  <dcterms:modified xsi:type="dcterms:W3CDTF">2020-02-15T04:10:38Z</dcterms:modified>
</cp:coreProperties>
</file>