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67" r:id="rId5"/>
    <p:sldId id="257" r:id="rId6"/>
    <p:sldId id="260" r:id="rId7"/>
    <p:sldId id="262" r:id="rId8"/>
    <p:sldId id="264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4536"/>
  </p:normalViewPr>
  <p:slideViewPr>
    <p:cSldViewPr snapToGrid="0" snapToObjects="1">
      <p:cViewPr varScale="1">
        <p:scale>
          <a:sx n="147" d="100"/>
          <a:sy n="147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14E7A-BE4E-3840-AF11-C78ACCBB2C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EC2B05B-30E5-3C43-84C4-403BFBD4D44E}">
      <dgm:prSet phldrT="[Text]"/>
      <dgm:spPr/>
      <dgm:t>
        <a:bodyPr/>
        <a:lstStyle/>
        <a:p>
          <a:r>
            <a:rPr lang="en-US" dirty="0"/>
            <a:t>Análise dos Requisitos</a:t>
          </a:r>
        </a:p>
      </dgm:t>
    </dgm:pt>
    <dgm:pt modelId="{494AB695-A396-9A44-9213-D8D887BDBDBE}" type="parTrans" cxnId="{F44ADCB7-1208-CE45-9AA4-46A5FD16BF9C}">
      <dgm:prSet/>
      <dgm:spPr/>
      <dgm:t>
        <a:bodyPr/>
        <a:lstStyle/>
        <a:p>
          <a:endParaRPr lang="en-US"/>
        </a:p>
      </dgm:t>
    </dgm:pt>
    <dgm:pt modelId="{18BA3565-7974-BE47-B335-43DEA3731A6D}" type="sibTrans" cxnId="{F44ADCB7-1208-CE45-9AA4-46A5FD16BF9C}">
      <dgm:prSet/>
      <dgm:spPr/>
      <dgm:t>
        <a:bodyPr/>
        <a:lstStyle/>
        <a:p>
          <a:endParaRPr lang="en-US"/>
        </a:p>
      </dgm:t>
    </dgm:pt>
    <dgm:pt modelId="{AC6A0AD5-3978-8648-8BEE-3E24E675603D}">
      <dgm:prSet phldrT="[Text]"/>
      <dgm:spPr/>
      <dgm:t>
        <a:bodyPr/>
        <a:lstStyle/>
        <a:p>
          <a:r>
            <a:rPr lang="en-US" dirty="0"/>
            <a:t>Validações</a:t>
          </a:r>
        </a:p>
      </dgm:t>
    </dgm:pt>
    <dgm:pt modelId="{FFB21F02-00C5-E747-B2F5-3BE2D0849F97}" type="parTrans" cxnId="{93A18BB3-D755-5940-BB34-EA9B850E1F9B}">
      <dgm:prSet/>
      <dgm:spPr/>
      <dgm:t>
        <a:bodyPr/>
        <a:lstStyle/>
        <a:p>
          <a:endParaRPr lang="en-US"/>
        </a:p>
      </dgm:t>
    </dgm:pt>
    <dgm:pt modelId="{10E40731-A341-5D4B-B1C3-2ABA592CCF57}" type="sibTrans" cxnId="{93A18BB3-D755-5940-BB34-EA9B850E1F9B}">
      <dgm:prSet/>
      <dgm:spPr/>
      <dgm:t>
        <a:bodyPr/>
        <a:lstStyle/>
        <a:p>
          <a:endParaRPr lang="en-US"/>
        </a:p>
      </dgm:t>
    </dgm:pt>
    <dgm:pt modelId="{0B8944DB-9196-2D4F-B519-279559509E58}">
      <dgm:prSet phldrT="[Text]"/>
      <dgm:spPr/>
      <dgm:t>
        <a:bodyPr/>
        <a:lstStyle/>
        <a:p>
          <a:r>
            <a:rPr lang="en-US" dirty="0"/>
            <a:t>Implantação</a:t>
          </a:r>
        </a:p>
      </dgm:t>
    </dgm:pt>
    <dgm:pt modelId="{86CA5F76-DD17-3340-A7DC-F338995C3425}" type="parTrans" cxnId="{BE992773-DC7E-D448-B63C-AC69F8A2159E}">
      <dgm:prSet/>
      <dgm:spPr/>
      <dgm:t>
        <a:bodyPr/>
        <a:lstStyle/>
        <a:p>
          <a:endParaRPr lang="en-US"/>
        </a:p>
      </dgm:t>
    </dgm:pt>
    <dgm:pt modelId="{096AFF6D-F6A0-C44F-8F39-D16ED52590F1}" type="sibTrans" cxnId="{BE992773-DC7E-D448-B63C-AC69F8A2159E}">
      <dgm:prSet/>
      <dgm:spPr/>
      <dgm:t>
        <a:bodyPr/>
        <a:lstStyle/>
        <a:p>
          <a:endParaRPr lang="en-US"/>
        </a:p>
      </dgm:t>
    </dgm:pt>
    <dgm:pt modelId="{D675AB00-1835-A040-9F00-E33BFA2D1ACF}">
      <dgm:prSet phldrT="[Text]"/>
      <dgm:spPr/>
      <dgm:t>
        <a:bodyPr/>
        <a:lstStyle/>
        <a:p>
          <a:r>
            <a:rPr lang="en-US" dirty="0"/>
            <a:t>Modelagem de Dados</a:t>
          </a:r>
        </a:p>
      </dgm:t>
    </dgm:pt>
    <dgm:pt modelId="{849B4441-B71E-3A49-B13F-F4494842B817}" type="parTrans" cxnId="{AC9368C2-BA06-F54F-AD5D-7E0A6BF03937}">
      <dgm:prSet/>
      <dgm:spPr/>
      <dgm:t>
        <a:bodyPr/>
        <a:lstStyle/>
        <a:p>
          <a:endParaRPr lang="en-US"/>
        </a:p>
      </dgm:t>
    </dgm:pt>
    <dgm:pt modelId="{B240BFE3-C888-2A40-AF36-0A69C470C4B1}" type="sibTrans" cxnId="{AC9368C2-BA06-F54F-AD5D-7E0A6BF03937}">
      <dgm:prSet/>
      <dgm:spPr/>
      <dgm:t>
        <a:bodyPr/>
        <a:lstStyle/>
        <a:p>
          <a:endParaRPr lang="en-US"/>
        </a:p>
      </dgm:t>
    </dgm:pt>
    <dgm:pt modelId="{F664D30D-77C1-3C4A-BC4D-68274F3691F5}">
      <dgm:prSet phldrT="[Text]"/>
      <dgm:spPr/>
      <dgm:t>
        <a:bodyPr/>
        <a:lstStyle/>
        <a:p>
          <a:r>
            <a:rPr lang="en-US" dirty="0"/>
            <a:t>Protótipos</a:t>
          </a:r>
        </a:p>
      </dgm:t>
    </dgm:pt>
    <dgm:pt modelId="{9EE2CB6C-7ACE-4B41-B273-07610C81EFBA}" type="parTrans" cxnId="{0D31DA6D-5B3D-3F43-B414-D2D430AA510E}">
      <dgm:prSet/>
      <dgm:spPr/>
      <dgm:t>
        <a:bodyPr/>
        <a:lstStyle/>
        <a:p>
          <a:endParaRPr lang="en-US"/>
        </a:p>
      </dgm:t>
    </dgm:pt>
    <dgm:pt modelId="{438CD73F-0718-5D46-9C94-34DF4EF4D8E1}" type="sibTrans" cxnId="{0D31DA6D-5B3D-3F43-B414-D2D430AA510E}">
      <dgm:prSet/>
      <dgm:spPr/>
      <dgm:t>
        <a:bodyPr/>
        <a:lstStyle/>
        <a:p>
          <a:endParaRPr lang="en-US"/>
        </a:p>
      </dgm:t>
    </dgm:pt>
    <dgm:pt modelId="{6688FD29-0A33-4743-9BC4-11C55FA4B006}">
      <dgm:prSet phldrT="[Text]"/>
      <dgm:spPr/>
      <dgm:t>
        <a:bodyPr/>
        <a:lstStyle/>
        <a:p>
          <a:r>
            <a:rPr lang="en-US" dirty="0"/>
            <a:t>Codificação</a:t>
          </a:r>
        </a:p>
      </dgm:t>
    </dgm:pt>
    <dgm:pt modelId="{08D93364-7A77-014F-B0E5-7926D0146B5F}" type="parTrans" cxnId="{7E3EB63C-5463-3746-82EC-D8C0885B3A60}">
      <dgm:prSet/>
      <dgm:spPr/>
      <dgm:t>
        <a:bodyPr/>
        <a:lstStyle/>
        <a:p>
          <a:endParaRPr lang="en-US"/>
        </a:p>
      </dgm:t>
    </dgm:pt>
    <dgm:pt modelId="{26A6CD40-946E-1C40-9CAE-C605A94B25C0}" type="sibTrans" cxnId="{7E3EB63C-5463-3746-82EC-D8C0885B3A60}">
      <dgm:prSet/>
      <dgm:spPr/>
      <dgm:t>
        <a:bodyPr/>
        <a:lstStyle/>
        <a:p>
          <a:endParaRPr lang="en-US"/>
        </a:p>
      </dgm:t>
    </dgm:pt>
    <dgm:pt modelId="{0DA87F00-1B15-864F-B482-93E7F1D7BA71}" type="pres">
      <dgm:prSet presAssocID="{83414E7A-BE4E-3840-AF11-C78ACCBB2C3A}" presName="CompostProcess" presStyleCnt="0">
        <dgm:presLayoutVars>
          <dgm:dir/>
          <dgm:resizeHandles val="exact"/>
        </dgm:presLayoutVars>
      </dgm:prSet>
      <dgm:spPr/>
    </dgm:pt>
    <dgm:pt modelId="{5D44C430-D08C-7645-B889-CD5E316E9C57}" type="pres">
      <dgm:prSet presAssocID="{83414E7A-BE4E-3840-AF11-C78ACCBB2C3A}" presName="arrow" presStyleLbl="bgShp" presStyleIdx="0" presStyleCnt="1" custScaleX="116737"/>
      <dgm:spPr/>
    </dgm:pt>
    <dgm:pt modelId="{0F502EC1-15FF-B045-83C0-08BCF0C06122}" type="pres">
      <dgm:prSet presAssocID="{83414E7A-BE4E-3840-AF11-C78ACCBB2C3A}" presName="linearProcess" presStyleCnt="0"/>
      <dgm:spPr/>
    </dgm:pt>
    <dgm:pt modelId="{F74709B1-4F0A-304B-8E1E-605D874B50EF}" type="pres">
      <dgm:prSet presAssocID="{DEC2B05B-30E5-3C43-84C4-403BFBD4D44E}" presName="textNode" presStyleLbl="node1" presStyleIdx="0" presStyleCnt="6" custScaleX="35145" custScaleY="66086" custLinFactX="-5259" custLinFactNeighborX="-100000" custLinFactNeighborY="-685">
        <dgm:presLayoutVars>
          <dgm:bulletEnabled val="1"/>
        </dgm:presLayoutVars>
      </dgm:prSet>
      <dgm:spPr/>
    </dgm:pt>
    <dgm:pt modelId="{4A5C2472-5E95-8445-B11F-4CB8B21F8299}" type="pres">
      <dgm:prSet presAssocID="{18BA3565-7974-BE47-B335-43DEA3731A6D}" presName="sibTrans" presStyleCnt="0"/>
      <dgm:spPr/>
    </dgm:pt>
    <dgm:pt modelId="{37AE280D-9D8A-AA49-AEBB-8085F40E3F8D}" type="pres">
      <dgm:prSet presAssocID="{D675AB00-1835-A040-9F00-E33BFA2D1ACF}" presName="textNode" presStyleLbl="node1" presStyleIdx="1" presStyleCnt="6" custScaleX="35145" custScaleY="66086" custLinFactX="-5259" custLinFactNeighborX="-100000" custLinFactNeighborY="-685">
        <dgm:presLayoutVars>
          <dgm:bulletEnabled val="1"/>
        </dgm:presLayoutVars>
      </dgm:prSet>
      <dgm:spPr/>
    </dgm:pt>
    <dgm:pt modelId="{21ACCA49-9237-174D-9D56-20E283CD11DF}" type="pres">
      <dgm:prSet presAssocID="{B240BFE3-C888-2A40-AF36-0A69C470C4B1}" presName="sibTrans" presStyleCnt="0"/>
      <dgm:spPr/>
    </dgm:pt>
    <dgm:pt modelId="{6E7220A2-5D46-2041-B9EA-F072BD5DD2A8}" type="pres">
      <dgm:prSet presAssocID="{F664D30D-77C1-3C4A-BC4D-68274F3691F5}" presName="textNode" presStyleLbl="node1" presStyleIdx="2" presStyleCnt="6" custScaleX="35145" custScaleY="66086" custLinFactX="-5259" custLinFactNeighborX="-100000" custLinFactNeighborY="-685">
        <dgm:presLayoutVars>
          <dgm:bulletEnabled val="1"/>
        </dgm:presLayoutVars>
      </dgm:prSet>
      <dgm:spPr/>
    </dgm:pt>
    <dgm:pt modelId="{E7CC9581-DC55-9F46-979C-195310052548}" type="pres">
      <dgm:prSet presAssocID="{438CD73F-0718-5D46-9C94-34DF4EF4D8E1}" presName="sibTrans" presStyleCnt="0"/>
      <dgm:spPr/>
    </dgm:pt>
    <dgm:pt modelId="{DD44E9D0-DE24-4D4B-8036-52620DECE0FF}" type="pres">
      <dgm:prSet presAssocID="{6688FD29-0A33-4743-9BC4-11C55FA4B006}" presName="textNode" presStyleLbl="node1" presStyleIdx="3" presStyleCnt="6" custScaleX="35145" custScaleY="66086" custLinFactX="-5259" custLinFactNeighborX="-100000" custLinFactNeighborY="-685">
        <dgm:presLayoutVars>
          <dgm:bulletEnabled val="1"/>
        </dgm:presLayoutVars>
      </dgm:prSet>
      <dgm:spPr/>
    </dgm:pt>
    <dgm:pt modelId="{A11EDC5A-E624-7249-9C0F-9C8251D7079C}" type="pres">
      <dgm:prSet presAssocID="{26A6CD40-946E-1C40-9CAE-C605A94B25C0}" presName="sibTrans" presStyleCnt="0"/>
      <dgm:spPr/>
    </dgm:pt>
    <dgm:pt modelId="{AD4B5531-FFD5-5E4E-8607-DC35CA9650F1}" type="pres">
      <dgm:prSet presAssocID="{AC6A0AD5-3978-8648-8BEE-3E24E675603D}" presName="textNode" presStyleLbl="node1" presStyleIdx="4" presStyleCnt="6" custScaleX="35145" custScaleY="66086" custLinFactX="-5259" custLinFactNeighborX="-100000" custLinFactNeighborY="-685">
        <dgm:presLayoutVars>
          <dgm:bulletEnabled val="1"/>
        </dgm:presLayoutVars>
      </dgm:prSet>
      <dgm:spPr/>
    </dgm:pt>
    <dgm:pt modelId="{AFBE11FA-467C-4C44-992A-91A792C89551}" type="pres">
      <dgm:prSet presAssocID="{10E40731-A341-5D4B-B1C3-2ABA592CCF57}" presName="sibTrans" presStyleCnt="0"/>
      <dgm:spPr/>
    </dgm:pt>
    <dgm:pt modelId="{0580840A-3FF4-FF44-9E89-301009E65CC1}" type="pres">
      <dgm:prSet presAssocID="{0B8944DB-9196-2D4F-B519-279559509E58}" presName="textNode" presStyleLbl="node1" presStyleIdx="5" presStyleCnt="6" custScaleX="35145" custScaleY="66086" custLinFactX="-5259" custLinFactNeighborX="-100000" custLinFactNeighborY="-685">
        <dgm:presLayoutVars>
          <dgm:bulletEnabled val="1"/>
        </dgm:presLayoutVars>
      </dgm:prSet>
      <dgm:spPr/>
    </dgm:pt>
  </dgm:ptLst>
  <dgm:cxnLst>
    <dgm:cxn modelId="{7E3EB63C-5463-3746-82EC-D8C0885B3A60}" srcId="{83414E7A-BE4E-3840-AF11-C78ACCBB2C3A}" destId="{6688FD29-0A33-4743-9BC4-11C55FA4B006}" srcOrd="3" destOrd="0" parTransId="{08D93364-7A77-014F-B0E5-7926D0146B5F}" sibTransId="{26A6CD40-946E-1C40-9CAE-C605A94B25C0}"/>
    <dgm:cxn modelId="{17DE8D45-369E-1447-BD1C-5E4313D1ED57}" type="presOf" srcId="{6688FD29-0A33-4743-9BC4-11C55FA4B006}" destId="{DD44E9D0-DE24-4D4B-8036-52620DECE0FF}" srcOrd="0" destOrd="0" presId="urn:microsoft.com/office/officeart/2005/8/layout/hProcess9"/>
    <dgm:cxn modelId="{FF91DC47-97B3-4E43-97D9-75EDF32E0965}" type="presOf" srcId="{F664D30D-77C1-3C4A-BC4D-68274F3691F5}" destId="{6E7220A2-5D46-2041-B9EA-F072BD5DD2A8}" srcOrd="0" destOrd="0" presId="urn:microsoft.com/office/officeart/2005/8/layout/hProcess9"/>
    <dgm:cxn modelId="{70B62F51-EE6F-7C45-9897-C4D0102568C3}" type="presOf" srcId="{DEC2B05B-30E5-3C43-84C4-403BFBD4D44E}" destId="{F74709B1-4F0A-304B-8E1E-605D874B50EF}" srcOrd="0" destOrd="0" presId="urn:microsoft.com/office/officeart/2005/8/layout/hProcess9"/>
    <dgm:cxn modelId="{0D31DA6D-5B3D-3F43-B414-D2D430AA510E}" srcId="{83414E7A-BE4E-3840-AF11-C78ACCBB2C3A}" destId="{F664D30D-77C1-3C4A-BC4D-68274F3691F5}" srcOrd="2" destOrd="0" parTransId="{9EE2CB6C-7ACE-4B41-B273-07610C81EFBA}" sibTransId="{438CD73F-0718-5D46-9C94-34DF4EF4D8E1}"/>
    <dgm:cxn modelId="{BE992773-DC7E-D448-B63C-AC69F8A2159E}" srcId="{83414E7A-BE4E-3840-AF11-C78ACCBB2C3A}" destId="{0B8944DB-9196-2D4F-B519-279559509E58}" srcOrd="5" destOrd="0" parTransId="{86CA5F76-DD17-3340-A7DC-F338995C3425}" sibTransId="{096AFF6D-F6A0-C44F-8F39-D16ED52590F1}"/>
    <dgm:cxn modelId="{130E7E81-A3D0-CE4B-B2C9-3F2856CB4655}" type="presOf" srcId="{83414E7A-BE4E-3840-AF11-C78ACCBB2C3A}" destId="{0DA87F00-1B15-864F-B482-93E7F1D7BA71}" srcOrd="0" destOrd="0" presId="urn:microsoft.com/office/officeart/2005/8/layout/hProcess9"/>
    <dgm:cxn modelId="{F162E288-AE97-6E41-B9A1-C71B26E6D023}" type="presOf" srcId="{0B8944DB-9196-2D4F-B519-279559509E58}" destId="{0580840A-3FF4-FF44-9E89-301009E65CC1}" srcOrd="0" destOrd="0" presId="urn:microsoft.com/office/officeart/2005/8/layout/hProcess9"/>
    <dgm:cxn modelId="{93A18BB3-D755-5940-BB34-EA9B850E1F9B}" srcId="{83414E7A-BE4E-3840-AF11-C78ACCBB2C3A}" destId="{AC6A0AD5-3978-8648-8BEE-3E24E675603D}" srcOrd="4" destOrd="0" parTransId="{FFB21F02-00C5-E747-B2F5-3BE2D0849F97}" sibTransId="{10E40731-A341-5D4B-B1C3-2ABA592CCF57}"/>
    <dgm:cxn modelId="{F44ADCB7-1208-CE45-9AA4-46A5FD16BF9C}" srcId="{83414E7A-BE4E-3840-AF11-C78ACCBB2C3A}" destId="{DEC2B05B-30E5-3C43-84C4-403BFBD4D44E}" srcOrd="0" destOrd="0" parTransId="{494AB695-A396-9A44-9213-D8D887BDBDBE}" sibTransId="{18BA3565-7974-BE47-B335-43DEA3731A6D}"/>
    <dgm:cxn modelId="{AC9368C2-BA06-F54F-AD5D-7E0A6BF03937}" srcId="{83414E7A-BE4E-3840-AF11-C78ACCBB2C3A}" destId="{D675AB00-1835-A040-9F00-E33BFA2D1ACF}" srcOrd="1" destOrd="0" parTransId="{849B4441-B71E-3A49-B13F-F4494842B817}" sibTransId="{B240BFE3-C888-2A40-AF36-0A69C470C4B1}"/>
    <dgm:cxn modelId="{DA110CE1-F241-C840-8C1F-771AD571676C}" type="presOf" srcId="{D675AB00-1835-A040-9F00-E33BFA2D1ACF}" destId="{37AE280D-9D8A-AA49-AEBB-8085F40E3F8D}" srcOrd="0" destOrd="0" presId="urn:microsoft.com/office/officeart/2005/8/layout/hProcess9"/>
    <dgm:cxn modelId="{22C78BF4-B6AE-4143-9FFD-5CBD26F2F5CC}" type="presOf" srcId="{AC6A0AD5-3978-8648-8BEE-3E24E675603D}" destId="{AD4B5531-FFD5-5E4E-8607-DC35CA9650F1}" srcOrd="0" destOrd="0" presId="urn:microsoft.com/office/officeart/2005/8/layout/hProcess9"/>
    <dgm:cxn modelId="{E8C54C72-19FC-ED49-84FA-FA02B3355C0C}" type="presParOf" srcId="{0DA87F00-1B15-864F-B482-93E7F1D7BA71}" destId="{5D44C430-D08C-7645-B889-CD5E316E9C57}" srcOrd="0" destOrd="0" presId="urn:microsoft.com/office/officeart/2005/8/layout/hProcess9"/>
    <dgm:cxn modelId="{DD8E882E-2B26-E84E-9227-A42AC0419256}" type="presParOf" srcId="{0DA87F00-1B15-864F-B482-93E7F1D7BA71}" destId="{0F502EC1-15FF-B045-83C0-08BCF0C06122}" srcOrd="1" destOrd="0" presId="urn:microsoft.com/office/officeart/2005/8/layout/hProcess9"/>
    <dgm:cxn modelId="{A1CBD934-08A1-E346-BC6E-6107A0571D0C}" type="presParOf" srcId="{0F502EC1-15FF-B045-83C0-08BCF0C06122}" destId="{F74709B1-4F0A-304B-8E1E-605D874B50EF}" srcOrd="0" destOrd="0" presId="urn:microsoft.com/office/officeart/2005/8/layout/hProcess9"/>
    <dgm:cxn modelId="{0C0F0D0C-29FF-5349-824C-A161FF432666}" type="presParOf" srcId="{0F502EC1-15FF-B045-83C0-08BCF0C06122}" destId="{4A5C2472-5E95-8445-B11F-4CB8B21F8299}" srcOrd="1" destOrd="0" presId="urn:microsoft.com/office/officeart/2005/8/layout/hProcess9"/>
    <dgm:cxn modelId="{0F371194-FD01-BC41-B874-13543D753C7D}" type="presParOf" srcId="{0F502EC1-15FF-B045-83C0-08BCF0C06122}" destId="{37AE280D-9D8A-AA49-AEBB-8085F40E3F8D}" srcOrd="2" destOrd="0" presId="urn:microsoft.com/office/officeart/2005/8/layout/hProcess9"/>
    <dgm:cxn modelId="{20078C62-AC61-0F46-ADBB-47D7113A3664}" type="presParOf" srcId="{0F502EC1-15FF-B045-83C0-08BCF0C06122}" destId="{21ACCA49-9237-174D-9D56-20E283CD11DF}" srcOrd="3" destOrd="0" presId="urn:microsoft.com/office/officeart/2005/8/layout/hProcess9"/>
    <dgm:cxn modelId="{456FEF35-5A46-7C45-B82D-0254C23BA7E1}" type="presParOf" srcId="{0F502EC1-15FF-B045-83C0-08BCF0C06122}" destId="{6E7220A2-5D46-2041-B9EA-F072BD5DD2A8}" srcOrd="4" destOrd="0" presId="urn:microsoft.com/office/officeart/2005/8/layout/hProcess9"/>
    <dgm:cxn modelId="{3BD5AFAF-18E5-8A41-B170-B69F36A215FA}" type="presParOf" srcId="{0F502EC1-15FF-B045-83C0-08BCF0C06122}" destId="{E7CC9581-DC55-9F46-979C-195310052548}" srcOrd="5" destOrd="0" presId="urn:microsoft.com/office/officeart/2005/8/layout/hProcess9"/>
    <dgm:cxn modelId="{95D47A2C-BC3F-CA4E-ABD7-C63984A7BA7A}" type="presParOf" srcId="{0F502EC1-15FF-B045-83C0-08BCF0C06122}" destId="{DD44E9D0-DE24-4D4B-8036-52620DECE0FF}" srcOrd="6" destOrd="0" presId="urn:microsoft.com/office/officeart/2005/8/layout/hProcess9"/>
    <dgm:cxn modelId="{8F852449-1C59-734B-9B59-C1A70B0E5C90}" type="presParOf" srcId="{0F502EC1-15FF-B045-83C0-08BCF0C06122}" destId="{A11EDC5A-E624-7249-9C0F-9C8251D7079C}" srcOrd="7" destOrd="0" presId="urn:microsoft.com/office/officeart/2005/8/layout/hProcess9"/>
    <dgm:cxn modelId="{FA1FA541-9D10-4544-A56F-AFE828241E95}" type="presParOf" srcId="{0F502EC1-15FF-B045-83C0-08BCF0C06122}" destId="{AD4B5531-FFD5-5E4E-8607-DC35CA9650F1}" srcOrd="8" destOrd="0" presId="urn:microsoft.com/office/officeart/2005/8/layout/hProcess9"/>
    <dgm:cxn modelId="{7EEFCA87-0711-3946-922F-B456A331B168}" type="presParOf" srcId="{0F502EC1-15FF-B045-83C0-08BCF0C06122}" destId="{AFBE11FA-467C-4C44-992A-91A792C89551}" srcOrd="9" destOrd="0" presId="urn:microsoft.com/office/officeart/2005/8/layout/hProcess9"/>
    <dgm:cxn modelId="{E459F8EA-A151-3D46-9144-45FF511A60E9}" type="presParOf" srcId="{0F502EC1-15FF-B045-83C0-08BCF0C06122}" destId="{0580840A-3FF4-FF44-9E89-301009E65CC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BD7A4B-D237-EC42-91D8-926D890DCF7E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F4538EC6-CA2B-4B4B-AEA3-66B3EF346DD0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23CF3F49-134A-7C4C-B048-747FCFEF555A}" type="parTrans" cxnId="{EAF9B748-0C96-9845-97E4-6EA8975887B5}">
      <dgm:prSet/>
      <dgm:spPr/>
      <dgm:t>
        <a:bodyPr/>
        <a:lstStyle/>
        <a:p>
          <a:endParaRPr lang="en-US"/>
        </a:p>
      </dgm:t>
    </dgm:pt>
    <dgm:pt modelId="{3292008F-5F55-084D-8D25-AFB720B82540}" type="sibTrans" cxnId="{EAF9B748-0C96-9845-97E4-6EA8975887B5}">
      <dgm:prSet/>
      <dgm:spPr/>
      <dgm:t>
        <a:bodyPr/>
        <a:lstStyle/>
        <a:p>
          <a:endParaRPr lang="en-US"/>
        </a:p>
      </dgm:t>
    </dgm:pt>
    <dgm:pt modelId="{84D07F1D-F41C-DE47-8CE5-B127C3C12102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1CED12F0-4667-1841-AC46-C6418A561BBF}" type="parTrans" cxnId="{46FA3D77-D391-8443-8B8F-3581C3C5188E}">
      <dgm:prSet/>
      <dgm:spPr/>
      <dgm:t>
        <a:bodyPr/>
        <a:lstStyle/>
        <a:p>
          <a:endParaRPr lang="en-US"/>
        </a:p>
      </dgm:t>
    </dgm:pt>
    <dgm:pt modelId="{EB3BF30E-77A8-1B43-AFC5-84615C92BE2C}" type="sibTrans" cxnId="{46FA3D77-D391-8443-8B8F-3581C3C5188E}">
      <dgm:prSet/>
      <dgm:spPr/>
      <dgm:t>
        <a:bodyPr/>
        <a:lstStyle/>
        <a:p>
          <a:endParaRPr lang="en-US"/>
        </a:p>
      </dgm:t>
    </dgm:pt>
    <dgm:pt modelId="{D7DF8323-0853-5140-AA7A-DEBE437B9EFA}">
      <dgm:prSet phldrT="[Text]"/>
      <dgm:spPr/>
      <dgm:t>
        <a:bodyPr/>
        <a:lstStyle/>
        <a:p>
          <a:r>
            <a:rPr lang="en-US" dirty="0"/>
            <a:t>Gerenciamento de Projeto</a:t>
          </a:r>
        </a:p>
      </dgm:t>
    </dgm:pt>
    <dgm:pt modelId="{5E5967DD-5704-1C42-BFCC-B4718E4AA621}" type="parTrans" cxnId="{04DEBEC3-EC9B-B54F-A967-4F5E4B891F3D}">
      <dgm:prSet/>
      <dgm:spPr/>
      <dgm:t>
        <a:bodyPr/>
        <a:lstStyle/>
        <a:p>
          <a:endParaRPr lang="en-US"/>
        </a:p>
      </dgm:t>
    </dgm:pt>
    <dgm:pt modelId="{334A8393-9D29-2C4E-AD61-F3FD644067DD}" type="sibTrans" cxnId="{04DEBEC3-EC9B-B54F-A967-4F5E4B891F3D}">
      <dgm:prSet/>
      <dgm:spPr/>
      <dgm:t>
        <a:bodyPr/>
        <a:lstStyle/>
        <a:p>
          <a:endParaRPr lang="en-US"/>
        </a:p>
      </dgm:t>
    </dgm:pt>
    <dgm:pt modelId="{8021BE4A-A7DB-5848-A737-CD84EFD31756}" type="pres">
      <dgm:prSet presAssocID="{16BD7A4B-D237-EC42-91D8-926D890DCF7E}" presName="composite" presStyleCnt="0">
        <dgm:presLayoutVars>
          <dgm:chMax val="5"/>
          <dgm:dir/>
          <dgm:resizeHandles val="exact"/>
        </dgm:presLayoutVars>
      </dgm:prSet>
      <dgm:spPr/>
    </dgm:pt>
    <dgm:pt modelId="{69B9FE07-455F-C04D-9FC9-C9E47F175C27}" type="pres">
      <dgm:prSet presAssocID="{F4538EC6-CA2B-4B4B-AEA3-66B3EF346DD0}" presName="circle1" presStyleLbl="lnNode1" presStyleIdx="0" presStyleCnt="3"/>
      <dgm:spPr/>
    </dgm:pt>
    <dgm:pt modelId="{2E895DD8-33FF-C54D-BC80-B1DA2A4D7DC4}" type="pres">
      <dgm:prSet presAssocID="{F4538EC6-CA2B-4B4B-AEA3-66B3EF346DD0}" presName="text1" presStyleLbl="revTx" presStyleIdx="0" presStyleCnt="3" custScaleY="46087">
        <dgm:presLayoutVars>
          <dgm:bulletEnabled val="1"/>
        </dgm:presLayoutVars>
      </dgm:prSet>
      <dgm:spPr/>
    </dgm:pt>
    <dgm:pt modelId="{2B4520D5-DCFD-CB4A-BB92-ECC78C3C57D4}" type="pres">
      <dgm:prSet presAssocID="{F4538EC6-CA2B-4B4B-AEA3-66B3EF346DD0}" presName="line1" presStyleLbl="callout" presStyleIdx="0" presStyleCnt="6"/>
      <dgm:spPr/>
    </dgm:pt>
    <dgm:pt modelId="{69F1F5B9-B155-5C42-9646-F2EC822ED27E}" type="pres">
      <dgm:prSet presAssocID="{F4538EC6-CA2B-4B4B-AEA3-66B3EF346DD0}" presName="d1" presStyleLbl="callout" presStyleIdx="1" presStyleCnt="6"/>
      <dgm:spPr/>
    </dgm:pt>
    <dgm:pt modelId="{14ADCC87-6BFB-914F-A3C5-FF9E0D28EC95}" type="pres">
      <dgm:prSet presAssocID="{84D07F1D-F41C-DE47-8CE5-B127C3C12102}" presName="circle2" presStyleLbl="lnNode1" presStyleIdx="1" presStyleCnt="3" custLinFactNeighborX="166" custLinFactNeighborY="7043"/>
      <dgm:spPr/>
    </dgm:pt>
    <dgm:pt modelId="{DAA30AB0-7A37-164E-8354-02CA2D738E9D}" type="pres">
      <dgm:prSet presAssocID="{84D07F1D-F41C-DE47-8CE5-B127C3C12102}" presName="text2" presStyleLbl="revTx" presStyleIdx="1" presStyleCnt="3" custScaleY="39335">
        <dgm:presLayoutVars>
          <dgm:bulletEnabled val="1"/>
        </dgm:presLayoutVars>
      </dgm:prSet>
      <dgm:spPr/>
    </dgm:pt>
    <dgm:pt modelId="{D8990E4C-F9C5-9845-A64D-870D80C1F398}" type="pres">
      <dgm:prSet presAssocID="{84D07F1D-F41C-DE47-8CE5-B127C3C12102}" presName="line2" presStyleLbl="callout" presStyleIdx="2" presStyleCnt="6"/>
      <dgm:spPr/>
    </dgm:pt>
    <dgm:pt modelId="{2FAC720A-7BF4-9D46-8821-19B8A3681E82}" type="pres">
      <dgm:prSet presAssocID="{84D07F1D-F41C-DE47-8CE5-B127C3C12102}" presName="d2" presStyleLbl="callout" presStyleIdx="3" presStyleCnt="6"/>
      <dgm:spPr/>
    </dgm:pt>
    <dgm:pt modelId="{0BB92243-ACA1-8846-8751-DDDC34FFCECB}" type="pres">
      <dgm:prSet presAssocID="{D7DF8323-0853-5140-AA7A-DEBE437B9EFA}" presName="circle3" presStyleLbl="lnNode1" presStyleIdx="2" presStyleCnt="3" custScaleX="110746" custScaleY="108720" custLinFactNeighborX="99" custLinFactNeighborY="1852"/>
      <dgm:spPr/>
    </dgm:pt>
    <dgm:pt modelId="{2BF9F3B6-22A7-9D49-9975-66D842DA4451}" type="pres">
      <dgm:prSet presAssocID="{D7DF8323-0853-5140-AA7A-DEBE437B9EFA}" presName="text3" presStyleLbl="revTx" presStyleIdx="2" presStyleCnt="3" custScaleY="51939">
        <dgm:presLayoutVars>
          <dgm:bulletEnabled val="1"/>
        </dgm:presLayoutVars>
      </dgm:prSet>
      <dgm:spPr/>
    </dgm:pt>
    <dgm:pt modelId="{8E1D1D76-D9BE-AD40-A6F4-6B4C887F6AA5}" type="pres">
      <dgm:prSet presAssocID="{D7DF8323-0853-5140-AA7A-DEBE437B9EFA}" presName="line3" presStyleLbl="callout" presStyleIdx="4" presStyleCnt="6"/>
      <dgm:spPr/>
    </dgm:pt>
    <dgm:pt modelId="{A5ECDCE0-1681-BF44-A56C-2C88A879B164}" type="pres">
      <dgm:prSet presAssocID="{D7DF8323-0853-5140-AA7A-DEBE437B9EFA}" presName="d3" presStyleLbl="callout" presStyleIdx="5" presStyleCnt="6" custFlipVert="1" custFlipHor="1" custScaleX="97950" custScaleY="99184" custLinFactNeighborY="2681"/>
      <dgm:spPr/>
    </dgm:pt>
  </dgm:ptLst>
  <dgm:cxnLst>
    <dgm:cxn modelId="{8A37380D-AD36-D54D-A6A4-6B5C20CFB8E2}" type="presOf" srcId="{D7DF8323-0853-5140-AA7A-DEBE437B9EFA}" destId="{2BF9F3B6-22A7-9D49-9975-66D842DA4451}" srcOrd="0" destOrd="0" presId="urn:microsoft.com/office/officeart/2005/8/layout/target1"/>
    <dgm:cxn modelId="{EAF9B748-0C96-9845-97E4-6EA8975887B5}" srcId="{16BD7A4B-D237-EC42-91D8-926D890DCF7E}" destId="{F4538EC6-CA2B-4B4B-AEA3-66B3EF346DD0}" srcOrd="0" destOrd="0" parTransId="{23CF3F49-134A-7C4C-B048-747FCFEF555A}" sibTransId="{3292008F-5F55-084D-8D25-AFB720B82540}"/>
    <dgm:cxn modelId="{46FA3D77-D391-8443-8B8F-3581C3C5188E}" srcId="{16BD7A4B-D237-EC42-91D8-926D890DCF7E}" destId="{84D07F1D-F41C-DE47-8CE5-B127C3C12102}" srcOrd="1" destOrd="0" parTransId="{1CED12F0-4667-1841-AC46-C6418A561BBF}" sibTransId="{EB3BF30E-77A8-1B43-AFC5-84615C92BE2C}"/>
    <dgm:cxn modelId="{04DEBEC3-EC9B-B54F-A967-4F5E4B891F3D}" srcId="{16BD7A4B-D237-EC42-91D8-926D890DCF7E}" destId="{D7DF8323-0853-5140-AA7A-DEBE437B9EFA}" srcOrd="2" destOrd="0" parTransId="{5E5967DD-5704-1C42-BFCC-B4718E4AA621}" sibTransId="{334A8393-9D29-2C4E-AD61-F3FD644067DD}"/>
    <dgm:cxn modelId="{94AEC0DB-DCE3-1E48-87C2-DAECF7343586}" type="presOf" srcId="{84D07F1D-F41C-DE47-8CE5-B127C3C12102}" destId="{DAA30AB0-7A37-164E-8354-02CA2D738E9D}" srcOrd="0" destOrd="0" presId="urn:microsoft.com/office/officeart/2005/8/layout/target1"/>
    <dgm:cxn modelId="{0A9BA0DC-9459-BA4A-8A12-0EF7E897E786}" type="presOf" srcId="{16BD7A4B-D237-EC42-91D8-926D890DCF7E}" destId="{8021BE4A-A7DB-5848-A737-CD84EFD31756}" srcOrd="0" destOrd="0" presId="urn:microsoft.com/office/officeart/2005/8/layout/target1"/>
    <dgm:cxn modelId="{391363E7-20A5-1249-9BF5-60EA4069104F}" type="presOf" srcId="{F4538EC6-CA2B-4B4B-AEA3-66B3EF346DD0}" destId="{2E895DD8-33FF-C54D-BC80-B1DA2A4D7DC4}" srcOrd="0" destOrd="0" presId="urn:microsoft.com/office/officeart/2005/8/layout/target1"/>
    <dgm:cxn modelId="{FBDFF02E-BFAD-4540-AE81-93C0D6E49968}" type="presParOf" srcId="{8021BE4A-A7DB-5848-A737-CD84EFD31756}" destId="{69B9FE07-455F-C04D-9FC9-C9E47F175C27}" srcOrd="0" destOrd="0" presId="urn:microsoft.com/office/officeart/2005/8/layout/target1"/>
    <dgm:cxn modelId="{EFC56740-3CFD-4549-BC86-C91699006CF5}" type="presParOf" srcId="{8021BE4A-A7DB-5848-A737-CD84EFD31756}" destId="{2E895DD8-33FF-C54D-BC80-B1DA2A4D7DC4}" srcOrd="1" destOrd="0" presId="urn:microsoft.com/office/officeart/2005/8/layout/target1"/>
    <dgm:cxn modelId="{5CBC003B-2EFD-8F43-BB23-21F7A269A28A}" type="presParOf" srcId="{8021BE4A-A7DB-5848-A737-CD84EFD31756}" destId="{2B4520D5-DCFD-CB4A-BB92-ECC78C3C57D4}" srcOrd="2" destOrd="0" presId="urn:microsoft.com/office/officeart/2005/8/layout/target1"/>
    <dgm:cxn modelId="{6603E9E9-6DB7-6344-B1AE-FA197261538A}" type="presParOf" srcId="{8021BE4A-A7DB-5848-A737-CD84EFD31756}" destId="{69F1F5B9-B155-5C42-9646-F2EC822ED27E}" srcOrd="3" destOrd="0" presId="urn:microsoft.com/office/officeart/2005/8/layout/target1"/>
    <dgm:cxn modelId="{2D3E388D-94D3-8A49-B0E3-1E72613F6411}" type="presParOf" srcId="{8021BE4A-A7DB-5848-A737-CD84EFD31756}" destId="{14ADCC87-6BFB-914F-A3C5-FF9E0D28EC95}" srcOrd="4" destOrd="0" presId="urn:microsoft.com/office/officeart/2005/8/layout/target1"/>
    <dgm:cxn modelId="{F70E335E-A807-194B-918C-7CCF76E4BF86}" type="presParOf" srcId="{8021BE4A-A7DB-5848-A737-CD84EFD31756}" destId="{DAA30AB0-7A37-164E-8354-02CA2D738E9D}" srcOrd="5" destOrd="0" presId="urn:microsoft.com/office/officeart/2005/8/layout/target1"/>
    <dgm:cxn modelId="{C66C706A-D6B4-A14A-85D8-E145536DA017}" type="presParOf" srcId="{8021BE4A-A7DB-5848-A737-CD84EFD31756}" destId="{D8990E4C-F9C5-9845-A64D-870D80C1F398}" srcOrd="6" destOrd="0" presId="urn:microsoft.com/office/officeart/2005/8/layout/target1"/>
    <dgm:cxn modelId="{0727F232-F94B-C04A-A8E9-83C002A5BF58}" type="presParOf" srcId="{8021BE4A-A7DB-5848-A737-CD84EFD31756}" destId="{2FAC720A-7BF4-9D46-8821-19B8A3681E82}" srcOrd="7" destOrd="0" presId="urn:microsoft.com/office/officeart/2005/8/layout/target1"/>
    <dgm:cxn modelId="{58E8B4B5-0F48-584D-BE0C-382506C79446}" type="presParOf" srcId="{8021BE4A-A7DB-5848-A737-CD84EFD31756}" destId="{0BB92243-ACA1-8846-8751-DDDC34FFCECB}" srcOrd="8" destOrd="0" presId="urn:microsoft.com/office/officeart/2005/8/layout/target1"/>
    <dgm:cxn modelId="{D5B0590F-965D-9346-987C-20DBA3B9BD01}" type="presParOf" srcId="{8021BE4A-A7DB-5848-A737-CD84EFD31756}" destId="{2BF9F3B6-22A7-9D49-9975-66D842DA4451}" srcOrd="9" destOrd="0" presId="urn:microsoft.com/office/officeart/2005/8/layout/target1"/>
    <dgm:cxn modelId="{4E1DBD52-346B-E441-BB25-E994B86EE0A3}" type="presParOf" srcId="{8021BE4A-A7DB-5848-A737-CD84EFD31756}" destId="{8E1D1D76-D9BE-AD40-A6F4-6B4C887F6AA5}" srcOrd="10" destOrd="0" presId="urn:microsoft.com/office/officeart/2005/8/layout/target1"/>
    <dgm:cxn modelId="{DD0D639A-3090-104E-8FE9-CA00C3372E5A}" type="presParOf" srcId="{8021BE4A-A7DB-5848-A737-CD84EFD31756}" destId="{A5ECDCE0-1681-BF44-A56C-2C88A879B164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8C0E65-51EA-B448-9DED-607D8C5F54B8}" type="doc">
      <dgm:prSet loTypeId="urn:microsoft.com/office/officeart/2005/8/layout/vList3" loCatId="cycle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80F99CC0-0FC4-214A-8B67-DA4CBF61C385}">
      <dgm:prSet phldrT="[Text]"/>
      <dgm:spPr/>
      <dgm:t>
        <a:bodyPr/>
        <a:lstStyle/>
        <a:p>
          <a:r>
            <a:rPr lang="en-US" dirty="0"/>
            <a:t>Geral</a:t>
          </a:r>
        </a:p>
      </dgm:t>
    </dgm:pt>
    <dgm:pt modelId="{6B96AA35-7A52-6943-BF37-500ADF685BF9}" type="parTrans" cxnId="{CC7DEE34-D9F3-2E46-9787-9B4D31A71473}">
      <dgm:prSet/>
      <dgm:spPr/>
      <dgm:t>
        <a:bodyPr/>
        <a:lstStyle/>
        <a:p>
          <a:endParaRPr lang="en-US"/>
        </a:p>
      </dgm:t>
    </dgm:pt>
    <dgm:pt modelId="{21C4C7A1-CC2A-2640-98AF-1C46B838E101}" type="sibTrans" cxnId="{CC7DEE34-D9F3-2E46-9787-9B4D31A71473}">
      <dgm:prSet/>
      <dgm:spPr/>
      <dgm:t>
        <a:bodyPr/>
        <a:lstStyle/>
        <a:p>
          <a:endParaRPr lang="en-US"/>
        </a:p>
      </dgm:t>
    </dgm:pt>
    <dgm:pt modelId="{72FAA781-5038-E144-8915-EF50B649F7DD}">
      <dgm:prSet phldrT="[Text]"/>
      <dgm:spPr/>
      <dgm:t>
        <a:bodyPr/>
        <a:lstStyle/>
        <a:p>
          <a:r>
            <a:rPr lang="en-US" dirty="0"/>
            <a:t>Interface</a:t>
          </a:r>
        </a:p>
      </dgm:t>
    </dgm:pt>
    <dgm:pt modelId="{EE0AF551-8EC6-5943-B4B1-FA8412F50C18}" type="parTrans" cxnId="{657BEF35-694F-DC44-AD0C-B7224665C65F}">
      <dgm:prSet/>
      <dgm:spPr/>
      <dgm:t>
        <a:bodyPr/>
        <a:lstStyle/>
        <a:p>
          <a:endParaRPr lang="en-US"/>
        </a:p>
      </dgm:t>
    </dgm:pt>
    <dgm:pt modelId="{26746FA8-8707-5E41-A505-27D965B53E84}" type="sibTrans" cxnId="{657BEF35-694F-DC44-AD0C-B7224665C65F}">
      <dgm:prSet/>
      <dgm:spPr/>
      <dgm:t>
        <a:bodyPr/>
        <a:lstStyle/>
        <a:p>
          <a:endParaRPr lang="en-US"/>
        </a:p>
      </dgm:t>
    </dgm:pt>
    <dgm:pt modelId="{7EAEF2D0-D8AD-D647-89D7-C5CA13D94681}">
      <dgm:prSet phldrT="[Text]"/>
      <dgm:spPr/>
      <dgm:t>
        <a:bodyPr/>
        <a:lstStyle/>
        <a:p>
          <a:r>
            <a:rPr lang="en-US" dirty="0"/>
            <a:t>Testes</a:t>
          </a:r>
        </a:p>
      </dgm:t>
    </dgm:pt>
    <dgm:pt modelId="{BEA5A73F-1BEF-B043-853F-8D6E1B455668}" type="parTrans" cxnId="{2993A513-0B3F-024C-B36D-0ED55E4A807B}">
      <dgm:prSet/>
      <dgm:spPr/>
      <dgm:t>
        <a:bodyPr/>
        <a:lstStyle/>
        <a:p>
          <a:endParaRPr lang="en-US"/>
        </a:p>
      </dgm:t>
    </dgm:pt>
    <dgm:pt modelId="{46CC1748-A982-E647-936E-21E8693B3926}" type="sibTrans" cxnId="{2993A513-0B3F-024C-B36D-0ED55E4A807B}">
      <dgm:prSet/>
      <dgm:spPr/>
      <dgm:t>
        <a:bodyPr/>
        <a:lstStyle/>
        <a:p>
          <a:endParaRPr lang="en-US"/>
        </a:p>
      </dgm:t>
    </dgm:pt>
    <dgm:pt modelId="{6C5F6981-11DE-A84A-A00C-48D4D0D4EC4E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9F8FE1D5-55DA-CD47-B48A-E74AC1CC55CC}" type="parTrans" cxnId="{0131C5C6-423C-0144-B119-FBB77A81C917}">
      <dgm:prSet/>
      <dgm:spPr/>
      <dgm:t>
        <a:bodyPr/>
        <a:lstStyle/>
        <a:p>
          <a:endParaRPr lang="en-US"/>
        </a:p>
      </dgm:t>
    </dgm:pt>
    <dgm:pt modelId="{AEC9D750-77E1-824D-8393-3434E3D63877}" type="sibTrans" cxnId="{0131C5C6-423C-0144-B119-FBB77A81C917}">
      <dgm:prSet/>
      <dgm:spPr/>
      <dgm:t>
        <a:bodyPr/>
        <a:lstStyle/>
        <a:p>
          <a:endParaRPr lang="en-US"/>
        </a:p>
      </dgm:t>
    </dgm:pt>
    <dgm:pt modelId="{5B61146B-8DBE-C742-80C3-FEEF19D80AD4}" type="pres">
      <dgm:prSet presAssocID="{218C0E65-51EA-B448-9DED-607D8C5F54B8}" presName="linearFlow" presStyleCnt="0">
        <dgm:presLayoutVars>
          <dgm:dir/>
          <dgm:resizeHandles val="exact"/>
        </dgm:presLayoutVars>
      </dgm:prSet>
      <dgm:spPr/>
    </dgm:pt>
    <dgm:pt modelId="{96B85645-9666-EE4C-9C96-88C33B009472}" type="pres">
      <dgm:prSet presAssocID="{80F99CC0-0FC4-214A-8B67-DA4CBF61C385}" presName="composite" presStyleCnt="0"/>
      <dgm:spPr/>
    </dgm:pt>
    <dgm:pt modelId="{CB2923C1-2DDE-D243-BBC6-D173BFB6DA0F}" type="pres">
      <dgm:prSet presAssocID="{80F99CC0-0FC4-214A-8B67-DA4CBF61C385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61005914-FC97-7D42-A1F5-E84BE21D61F3}" type="pres">
      <dgm:prSet presAssocID="{80F99CC0-0FC4-214A-8B67-DA4CBF61C385}" presName="txShp" presStyleLbl="node1" presStyleIdx="0" presStyleCnt="4">
        <dgm:presLayoutVars>
          <dgm:bulletEnabled val="1"/>
        </dgm:presLayoutVars>
      </dgm:prSet>
      <dgm:spPr/>
    </dgm:pt>
    <dgm:pt modelId="{5207A8C4-67BA-654D-BEC8-55D7B0E3EB98}" type="pres">
      <dgm:prSet presAssocID="{21C4C7A1-CC2A-2640-98AF-1C46B838E101}" presName="spacing" presStyleCnt="0"/>
      <dgm:spPr/>
    </dgm:pt>
    <dgm:pt modelId="{D4BB5C94-3801-8347-B9A7-ED8E57294623}" type="pres">
      <dgm:prSet presAssocID="{6C5F6981-11DE-A84A-A00C-48D4D0D4EC4E}" presName="composite" presStyleCnt="0"/>
      <dgm:spPr/>
    </dgm:pt>
    <dgm:pt modelId="{9ADDEF8F-961F-3644-B3C5-79A62E19E5CC}" type="pres">
      <dgm:prSet presAssocID="{6C5F6981-11DE-A84A-A00C-48D4D0D4EC4E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0605DDE-0759-A545-9611-6EC9084BC94A}" type="pres">
      <dgm:prSet presAssocID="{6C5F6981-11DE-A84A-A00C-48D4D0D4EC4E}" presName="txShp" presStyleLbl="node1" presStyleIdx="1" presStyleCnt="4">
        <dgm:presLayoutVars>
          <dgm:bulletEnabled val="1"/>
        </dgm:presLayoutVars>
      </dgm:prSet>
      <dgm:spPr/>
    </dgm:pt>
    <dgm:pt modelId="{0CA3F890-2B07-364F-A976-9C28AFE2FC1E}" type="pres">
      <dgm:prSet presAssocID="{AEC9D750-77E1-824D-8393-3434E3D63877}" presName="spacing" presStyleCnt="0"/>
      <dgm:spPr/>
    </dgm:pt>
    <dgm:pt modelId="{E7DB707F-A056-7E4C-AF23-0E9BC3D6D244}" type="pres">
      <dgm:prSet presAssocID="{72FAA781-5038-E144-8915-EF50B649F7DD}" presName="composite" presStyleCnt="0"/>
      <dgm:spPr/>
    </dgm:pt>
    <dgm:pt modelId="{67938177-ED6B-6546-BF06-25EA1B5F3C51}" type="pres">
      <dgm:prSet presAssocID="{72FAA781-5038-E144-8915-EF50B649F7DD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570BA01-23BC-7444-89DD-221D3B6F3FD8}" type="pres">
      <dgm:prSet presAssocID="{72FAA781-5038-E144-8915-EF50B649F7DD}" presName="txShp" presStyleLbl="node1" presStyleIdx="2" presStyleCnt="4">
        <dgm:presLayoutVars>
          <dgm:bulletEnabled val="1"/>
        </dgm:presLayoutVars>
      </dgm:prSet>
      <dgm:spPr/>
    </dgm:pt>
    <dgm:pt modelId="{79878E83-A50E-8547-9BF7-484F496902BA}" type="pres">
      <dgm:prSet presAssocID="{26746FA8-8707-5E41-A505-27D965B53E84}" presName="spacing" presStyleCnt="0"/>
      <dgm:spPr/>
    </dgm:pt>
    <dgm:pt modelId="{F380D80A-5AAD-8841-8CC0-E2D9169DBDBA}" type="pres">
      <dgm:prSet presAssocID="{7EAEF2D0-D8AD-D647-89D7-C5CA13D94681}" presName="composite" presStyleCnt="0"/>
      <dgm:spPr/>
    </dgm:pt>
    <dgm:pt modelId="{8557B489-95DE-874B-BEB5-048CD7287EBD}" type="pres">
      <dgm:prSet presAssocID="{7EAEF2D0-D8AD-D647-89D7-C5CA13D94681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95222861-8795-9148-896B-DB0F8B190150}" type="pres">
      <dgm:prSet presAssocID="{7EAEF2D0-D8AD-D647-89D7-C5CA13D94681}" presName="txShp" presStyleLbl="node1" presStyleIdx="3" presStyleCnt="4">
        <dgm:presLayoutVars>
          <dgm:bulletEnabled val="1"/>
        </dgm:presLayoutVars>
      </dgm:prSet>
      <dgm:spPr/>
    </dgm:pt>
  </dgm:ptLst>
  <dgm:cxnLst>
    <dgm:cxn modelId="{2993A513-0B3F-024C-B36D-0ED55E4A807B}" srcId="{218C0E65-51EA-B448-9DED-607D8C5F54B8}" destId="{7EAEF2D0-D8AD-D647-89D7-C5CA13D94681}" srcOrd="3" destOrd="0" parTransId="{BEA5A73F-1BEF-B043-853F-8D6E1B455668}" sibTransId="{46CC1748-A982-E647-936E-21E8693B3926}"/>
    <dgm:cxn modelId="{258E6823-8016-7E41-83C9-61330AD37C92}" type="presOf" srcId="{72FAA781-5038-E144-8915-EF50B649F7DD}" destId="{B570BA01-23BC-7444-89DD-221D3B6F3FD8}" srcOrd="0" destOrd="0" presId="urn:microsoft.com/office/officeart/2005/8/layout/vList3"/>
    <dgm:cxn modelId="{CA3B6930-2C22-C74F-832B-0629B7696737}" type="presOf" srcId="{6C5F6981-11DE-A84A-A00C-48D4D0D4EC4E}" destId="{90605DDE-0759-A545-9611-6EC9084BC94A}" srcOrd="0" destOrd="0" presId="urn:microsoft.com/office/officeart/2005/8/layout/vList3"/>
    <dgm:cxn modelId="{CC7DEE34-D9F3-2E46-9787-9B4D31A71473}" srcId="{218C0E65-51EA-B448-9DED-607D8C5F54B8}" destId="{80F99CC0-0FC4-214A-8B67-DA4CBF61C385}" srcOrd="0" destOrd="0" parTransId="{6B96AA35-7A52-6943-BF37-500ADF685BF9}" sibTransId="{21C4C7A1-CC2A-2640-98AF-1C46B838E101}"/>
    <dgm:cxn modelId="{657BEF35-694F-DC44-AD0C-B7224665C65F}" srcId="{218C0E65-51EA-B448-9DED-607D8C5F54B8}" destId="{72FAA781-5038-E144-8915-EF50B649F7DD}" srcOrd="2" destOrd="0" parTransId="{EE0AF551-8EC6-5943-B4B1-FA8412F50C18}" sibTransId="{26746FA8-8707-5E41-A505-27D965B53E84}"/>
    <dgm:cxn modelId="{08946E91-4792-4E42-B9C8-7CCD64EC7D6D}" type="presOf" srcId="{80F99CC0-0FC4-214A-8B67-DA4CBF61C385}" destId="{61005914-FC97-7D42-A1F5-E84BE21D61F3}" srcOrd="0" destOrd="0" presId="urn:microsoft.com/office/officeart/2005/8/layout/vList3"/>
    <dgm:cxn modelId="{63E7A593-4B04-E742-AD0E-938E057B3E0A}" type="presOf" srcId="{218C0E65-51EA-B448-9DED-607D8C5F54B8}" destId="{5B61146B-8DBE-C742-80C3-FEEF19D80AD4}" srcOrd="0" destOrd="0" presId="urn:microsoft.com/office/officeart/2005/8/layout/vList3"/>
    <dgm:cxn modelId="{0131C5C6-423C-0144-B119-FBB77A81C917}" srcId="{218C0E65-51EA-B448-9DED-607D8C5F54B8}" destId="{6C5F6981-11DE-A84A-A00C-48D4D0D4EC4E}" srcOrd="1" destOrd="0" parTransId="{9F8FE1D5-55DA-CD47-B48A-E74AC1CC55CC}" sibTransId="{AEC9D750-77E1-824D-8393-3434E3D63877}"/>
    <dgm:cxn modelId="{86B734D1-C7B9-6240-A14D-F3727C41A6FE}" type="presOf" srcId="{7EAEF2D0-D8AD-D647-89D7-C5CA13D94681}" destId="{95222861-8795-9148-896B-DB0F8B190150}" srcOrd="0" destOrd="0" presId="urn:microsoft.com/office/officeart/2005/8/layout/vList3"/>
    <dgm:cxn modelId="{D0E5F8FA-39D3-CB4A-929B-54E60E9C934D}" type="presParOf" srcId="{5B61146B-8DBE-C742-80C3-FEEF19D80AD4}" destId="{96B85645-9666-EE4C-9C96-88C33B009472}" srcOrd="0" destOrd="0" presId="urn:microsoft.com/office/officeart/2005/8/layout/vList3"/>
    <dgm:cxn modelId="{92C6D1EB-A1CD-EC48-8815-550392308233}" type="presParOf" srcId="{96B85645-9666-EE4C-9C96-88C33B009472}" destId="{CB2923C1-2DDE-D243-BBC6-D173BFB6DA0F}" srcOrd="0" destOrd="0" presId="urn:microsoft.com/office/officeart/2005/8/layout/vList3"/>
    <dgm:cxn modelId="{985994BE-1F3D-EC41-8DE1-F70421DD1439}" type="presParOf" srcId="{96B85645-9666-EE4C-9C96-88C33B009472}" destId="{61005914-FC97-7D42-A1F5-E84BE21D61F3}" srcOrd="1" destOrd="0" presId="urn:microsoft.com/office/officeart/2005/8/layout/vList3"/>
    <dgm:cxn modelId="{189ACE49-6668-7C4E-AF57-F4CD3616E9FD}" type="presParOf" srcId="{5B61146B-8DBE-C742-80C3-FEEF19D80AD4}" destId="{5207A8C4-67BA-654D-BEC8-55D7B0E3EB98}" srcOrd="1" destOrd="0" presId="urn:microsoft.com/office/officeart/2005/8/layout/vList3"/>
    <dgm:cxn modelId="{0A545ED9-3CDE-AA47-ACC0-3E17033D65B5}" type="presParOf" srcId="{5B61146B-8DBE-C742-80C3-FEEF19D80AD4}" destId="{D4BB5C94-3801-8347-B9A7-ED8E57294623}" srcOrd="2" destOrd="0" presId="urn:microsoft.com/office/officeart/2005/8/layout/vList3"/>
    <dgm:cxn modelId="{52974E4D-32DC-654B-B4DB-AF663FAC23CD}" type="presParOf" srcId="{D4BB5C94-3801-8347-B9A7-ED8E57294623}" destId="{9ADDEF8F-961F-3644-B3C5-79A62E19E5CC}" srcOrd="0" destOrd="0" presId="urn:microsoft.com/office/officeart/2005/8/layout/vList3"/>
    <dgm:cxn modelId="{CD1514B5-55AC-F349-A4DE-7EC6BE99B15B}" type="presParOf" srcId="{D4BB5C94-3801-8347-B9A7-ED8E57294623}" destId="{90605DDE-0759-A545-9611-6EC9084BC94A}" srcOrd="1" destOrd="0" presId="urn:microsoft.com/office/officeart/2005/8/layout/vList3"/>
    <dgm:cxn modelId="{1A322029-157F-E043-AE0F-BB0EDBCCC455}" type="presParOf" srcId="{5B61146B-8DBE-C742-80C3-FEEF19D80AD4}" destId="{0CA3F890-2B07-364F-A976-9C28AFE2FC1E}" srcOrd="3" destOrd="0" presId="urn:microsoft.com/office/officeart/2005/8/layout/vList3"/>
    <dgm:cxn modelId="{67DAC771-58B1-5D4F-B9E0-308F029EF9CA}" type="presParOf" srcId="{5B61146B-8DBE-C742-80C3-FEEF19D80AD4}" destId="{E7DB707F-A056-7E4C-AF23-0E9BC3D6D244}" srcOrd="4" destOrd="0" presId="urn:microsoft.com/office/officeart/2005/8/layout/vList3"/>
    <dgm:cxn modelId="{934EA459-C0F5-A544-8A19-44996B156B86}" type="presParOf" srcId="{E7DB707F-A056-7E4C-AF23-0E9BC3D6D244}" destId="{67938177-ED6B-6546-BF06-25EA1B5F3C51}" srcOrd="0" destOrd="0" presId="urn:microsoft.com/office/officeart/2005/8/layout/vList3"/>
    <dgm:cxn modelId="{84157681-ED48-CD48-81DB-59D7506C8481}" type="presParOf" srcId="{E7DB707F-A056-7E4C-AF23-0E9BC3D6D244}" destId="{B570BA01-23BC-7444-89DD-221D3B6F3FD8}" srcOrd="1" destOrd="0" presId="urn:microsoft.com/office/officeart/2005/8/layout/vList3"/>
    <dgm:cxn modelId="{5202B265-B5F9-3E4D-8450-7D7B299FC2AB}" type="presParOf" srcId="{5B61146B-8DBE-C742-80C3-FEEF19D80AD4}" destId="{79878E83-A50E-8547-9BF7-484F496902BA}" srcOrd="5" destOrd="0" presId="urn:microsoft.com/office/officeart/2005/8/layout/vList3"/>
    <dgm:cxn modelId="{A7711B2A-952C-434A-A9FC-BD45149D1C78}" type="presParOf" srcId="{5B61146B-8DBE-C742-80C3-FEEF19D80AD4}" destId="{F380D80A-5AAD-8841-8CC0-E2D9169DBDBA}" srcOrd="6" destOrd="0" presId="urn:microsoft.com/office/officeart/2005/8/layout/vList3"/>
    <dgm:cxn modelId="{4DE3C5EE-1FE8-274A-81E3-D79DED990C27}" type="presParOf" srcId="{F380D80A-5AAD-8841-8CC0-E2D9169DBDBA}" destId="{8557B489-95DE-874B-BEB5-048CD7287EBD}" srcOrd="0" destOrd="0" presId="urn:microsoft.com/office/officeart/2005/8/layout/vList3"/>
    <dgm:cxn modelId="{E0344E2D-690B-7041-AA19-8758A37F85C2}" type="presParOf" srcId="{F380D80A-5AAD-8841-8CC0-E2D9169DBDBA}" destId="{95222861-8795-9148-896B-DB0F8B19015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4C430-D08C-7645-B889-CD5E316E9C57}">
      <dsp:nvSpPr>
        <dsp:cNvPr id="0" name=""/>
        <dsp:cNvSpPr/>
      </dsp:nvSpPr>
      <dsp:spPr>
        <a:xfrm>
          <a:off x="44015" y="0"/>
          <a:ext cx="11292045" cy="575539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709B1-4F0A-304B-8E1E-605D874B50EF}">
      <dsp:nvSpPr>
        <dsp:cNvPr id="0" name=""/>
        <dsp:cNvSpPr/>
      </dsp:nvSpPr>
      <dsp:spPr>
        <a:xfrm>
          <a:off x="250128" y="2101225"/>
          <a:ext cx="1372103" cy="1521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Análise dos Requisitos</a:t>
          </a:r>
        </a:p>
      </dsp:txBody>
      <dsp:txXfrm>
        <a:off x="317109" y="2168206"/>
        <a:ext cx="1238141" cy="1387441"/>
      </dsp:txXfrm>
    </dsp:sp>
    <dsp:sp modelId="{37AE280D-9D8A-AA49-AEBB-8085F40E3F8D}">
      <dsp:nvSpPr>
        <dsp:cNvPr id="0" name=""/>
        <dsp:cNvSpPr/>
      </dsp:nvSpPr>
      <dsp:spPr>
        <a:xfrm>
          <a:off x="1941740" y="2101225"/>
          <a:ext cx="1372103" cy="1521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Modelagem de Dados</a:t>
          </a:r>
        </a:p>
      </dsp:txBody>
      <dsp:txXfrm>
        <a:off x="2008721" y="2168206"/>
        <a:ext cx="1238141" cy="1387441"/>
      </dsp:txXfrm>
    </dsp:sp>
    <dsp:sp modelId="{6E7220A2-5D46-2041-B9EA-F072BD5DD2A8}">
      <dsp:nvSpPr>
        <dsp:cNvPr id="0" name=""/>
        <dsp:cNvSpPr/>
      </dsp:nvSpPr>
      <dsp:spPr>
        <a:xfrm>
          <a:off x="3633353" y="2101225"/>
          <a:ext cx="1372103" cy="1521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Protótipos</a:t>
          </a:r>
        </a:p>
      </dsp:txBody>
      <dsp:txXfrm>
        <a:off x="3700334" y="2168206"/>
        <a:ext cx="1238141" cy="1387441"/>
      </dsp:txXfrm>
    </dsp:sp>
    <dsp:sp modelId="{DD44E9D0-DE24-4D4B-8036-52620DECE0FF}">
      <dsp:nvSpPr>
        <dsp:cNvPr id="0" name=""/>
        <dsp:cNvSpPr/>
      </dsp:nvSpPr>
      <dsp:spPr>
        <a:xfrm>
          <a:off x="5324965" y="2101225"/>
          <a:ext cx="1372103" cy="1521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Codificação</a:t>
          </a:r>
        </a:p>
      </dsp:txBody>
      <dsp:txXfrm>
        <a:off x="5391946" y="2168206"/>
        <a:ext cx="1238141" cy="1387441"/>
      </dsp:txXfrm>
    </dsp:sp>
    <dsp:sp modelId="{AD4B5531-FFD5-5E4E-8607-DC35CA9650F1}">
      <dsp:nvSpPr>
        <dsp:cNvPr id="0" name=""/>
        <dsp:cNvSpPr/>
      </dsp:nvSpPr>
      <dsp:spPr>
        <a:xfrm>
          <a:off x="7016578" y="2101225"/>
          <a:ext cx="1372103" cy="1521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Validações</a:t>
          </a:r>
        </a:p>
      </dsp:txBody>
      <dsp:txXfrm>
        <a:off x="7083559" y="2168206"/>
        <a:ext cx="1238141" cy="1387441"/>
      </dsp:txXfrm>
    </dsp:sp>
    <dsp:sp modelId="{0580840A-3FF4-FF44-9E89-301009E65CC1}">
      <dsp:nvSpPr>
        <dsp:cNvPr id="0" name=""/>
        <dsp:cNvSpPr/>
      </dsp:nvSpPr>
      <dsp:spPr>
        <a:xfrm>
          <a:off x="8708190" y="2101225"/>
          <a:ext cx="1372103" cy="1521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Implantação</a:t>
          </a:r>
        </a:p>
      </dsp:txBody>
      <dsp:txXfrm>
        <a:off x="8775171" y="2168206"/>
        <a:ext cx="1238141" cy="1387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92243-ACA1-8846-8751-DDDC34FFCECB}">
      <dsp:nvSpPr>
        <dsp:cNvPr id="0" name=""/>
        <dsp:cNvSpPr/>
      </dsp:nvSpPr>
      <dsp:spPr>
        <a:xfrm>
          <a:off x="2334391" y="1141833"/>
          <a:ext cx="5137599" cy="50436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DCC87-6BFB-914F-A3C5-FF9E0D28EC95}">
      <dsp:nvSpPr>
        <dsp:cNvPr id="0" name=""/>
        <dsp:cNvSpPr/>
      </dsp:nvSpPr>
      <dsp:spPr>
        <a:xfrm>
          <a:off x="3511493" y="2386714"/>
          <a:ext cx="2783450" cy="27834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9FE07-455F-C04D-9FC9-C9E47F175C27}">
      <dsp:nvSpPr>
        <dsp:cNvPr id="0" name=""/>
        <dsp:cNvSpPr/>
      </dsp:nvSpPr>
      <dsp:spPr>
        <a:xfrm>
          <a:off x="4434689" y="3118493"/>
          <a:ext cx="927816" cy="9278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95DD8-33FF-C54D-BC80-B1DA2A4D7DC4}">
      <dsp:nvSpPr>
        <dsp:cNvPr id="0" name=""/>
        <dsp:cNvSpPr/>
      </dsp:nvSpPr>
      <dsp:spPr>
        <a:xfrm>
          <a:off x="7991320" y="81237"/>
          <a:ext cx="2319541" cy="623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Frontend</a:t>
          </a:r>
        </a:p>
      </dsp:txBody>
      <dsp:txXfrm>
        <a:off x="7991320" y="81237"/>
        <a:ext cx="2319541" cy="623587"/>
      </dsp:txXfrm>
    </dsp:sp>
    <dsp:sp modelId="{2B4520D5-DCFD-CB4A-BB92-ECC78C3C57D4}">
      <dsp:nvSpPr>
        <dsp:cNvPr id="0" name=""/>
        <dsp:cNvSpPr/>
      </dsp:nvSpPr>
      <dsp:spPr>
        <a:xfrm>
          <a:off x="7411435" y="393031"/>
          <a:ext cx="5798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1F5B9-B155-5C42-9646-F2EC822ED27E}">
      <dsp:nvSpPr>
        <dsp:cNvPr id="0" name=""/>
        <dsp:cNvSpPr/>
      </dsp:nvSpPr>
      <dsp:spPr>
        <a:xfrm rot="5400000">
          <a:off x="4559558" y="732844"/>
          <a:ext cx="3188596" cy="251051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30AB0-7A37-164E-8354-02CA2D738E9D}">
      <dsp:nvSpPr>
        <dsp:cNvPr id="0" name=""/>
        <dsp:cNvSpPr/>
      </dsp:nvSpPr>
      <dsp:spPr>
        <a:xfrm>
          <a:off x="7991320" y="1479983"/>
          <a:ext cx="2319541" cy="53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Backend</a:t>
          </a:r>
        </a:p>
      </dsp:txBody>
      <dsp:txXfrm>
        <a:off x="7991320" y="1479983"/>
        <a:ext cx="2319541" cy="532228"/>
      </dsp:txXfrm>
    </dsp:sp>
    <dsp:sp modelId="{D8990E4C-F9C5-9845-A64D-870D80C1F398}">
      <dsp:nvSpPr>
        <dsp:cNvPr id="0" name=""/>
        <dsp:cNvSpPr/>
      </dsp:nvSpPr>
      <dsp:spPr>
        <a:xfrm>
          <a:off x="7411435" y="1746097"/>
          <a:ext cx="5798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720A-7BF4-9D46-8821-19B8A3681E82}">
      <dsp:nvSpPr>
        <dsp:cNvPr id="0" name=""/>
        <dsp:cNvSpPr/>
      </dsp:nvSpPr>
      <dsp:spPr>
        <a:xfrm rot="5400000">
          <a:off x="5243978" y="2064802"/>
          <a:ext cx="2484693" cy="184558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9F3B6-22A7-9D49-9975-66D842DA4451}">
      <dsp:nvSpPr>
        <dsp:cNvPr id="0" name=""/>
        <dsp:cNvSpPr/>
      </dsp:nvSpPr>
      <dsp:spPr>
        <a:xfrm>
          <a:off x="7991320" y="2747779"/>
          <a:ext cx="2319541" cy="70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Gerenciamento de Projeto</a:t>
          </a:r>
        </a:p>
      </dsp:txBody>
      <dsp:txXfrm>
        <a:off x="7991320" y="2747779"/>
        <a:ext cx="2319541" cy="702768"/>
      </dsp:txXfrm>
    </dsp:sp>
    <dsp:sp modelId="{8E1D1D76-D9BE-AD40-A6F4-6B4C887F6AA5}">
      <dsp:nvSpPr>
        <dsp:cNvPr id="0" name=""/>
        <dsp:cNvSpPr/>
      </dsp:nvSpPr>
      <dsp:spPr>
        <a:xfrm>
          <a:off x="7411435" y="3099163"/>
          <a:ext cx="5798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CDCE0-1681-BF44-A56C-2C88A879B164}">
      <dsp:nvSpPr>
        <dsp:cNvPr id="0" name=""/>
        <dsp:cNvSpPr/>
      </dsp:nvSpPr>
      <dsp:spPr>
        <a:xfrm rot="5400000" flipH="1" flipV="1">
          <a:off x="5936490" y="3455373"/>
          <a:ext cx="1760736" cy="115644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05914-FC97-7D42-A1F5-E84BE21D61F3}">
      <dsp:nvSpPr>
        <dsp:cNvPr id="0" name=""/>
        <dsp:cNvSpPr/>
      </dsp:nvSpPr>
      <dsp:spPr>
        <a:xfrm rot="10800000">
          <a:off x="641270" y="2210"/>
          <a:ext cx="1836592" cy="71468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15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Geral</a:t>
          </a:r>
        </a:p>
      </dsp:txBody>
      <dsp:txXfrm rot="10800000">
        <a:off x="819940" y="2210"/>
        <a:ext cx="1657922" cy="714681"/>
      </dsp:txXfrm>
    </dsp:sp>
    <dsp:sp modelId="{CB2923C1-2DDE-D243-BBC6-D173BFB6DA0F}">
      <dsp:nvSpPr>
        <dsp:cNvPr id="0" name=""/>
        <dsp:cNvSpPr/>
      </dsp:nvSpPr>
      <dsp:spPr>
        <a:xfrm>
          <a:off x="283929" y="2210"/>
          <a:ext cx="714681" cy="7146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605DDE-0759-A545-9611-6EC9084BC94A}">
      <dsp:nvSpPr>
        <dsp:cNvPr id="0" name=""/>
        <dsp:cNvSpPr/>
      </dsp:nvSpPr>
      <dsp:spPr>
        <a:xfrm rot="10800000">
          <a:off x="641270" y="930229"/>
          <a:ext cx="1836592" cy="71468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15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Api</a:t>
          </a:r>
        </a:p>
      </dsp:txBody>
      <dsp:txXfrm rot="10800000">
        <a:off x="819940" y="930229"/>
        <a:ext cx="1657922" cy="714681"/>
      </dsp:txXfrm>
    </dsp:sp>
    <dsp:sp modelId="{9ADDEF8F-961F-3644-B3C5-79A62E19E5CC}">
      <dsp:nvSpPr>
        <dsp:cNvPr id="0" name=""/>
        <dsp:cNvSpPr/>
      </dsp:nvSpPr>
      <dsp:spPr>
        <a:xfrm>
          <a:off x="283929" y="930229"/>
          <a:ext cx="714681" cy="71468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70BA01-23BC-7444-89DD-221D3B6F3FD8}">
      <dsp:nvSpPr>
        <dsp:cNvPr id="0" name=""/>
        <dsp:cNvSpPr/>
      </dsp:nvSpPr>
      <dsp:spPr>
        <a:xfrm rot="10800000">
          <a:off x="641270" y="1858248"/>
          <a:ext cx="1836592" cy="71468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15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Interface</a:t>
          </a:r>
        </a:p>
      </dsp:txBody>
      <dsp:txXfrm rot="10800000">
        <a:off x="819940" y="1858248"/>
        <a:ext cx="1657922" cy="714681"/>
      </dsp:txXfrm>
    </dsp:sp>
    <dsp:sp modelId="{67938177-ED6B-6546-BF06-25EA1B5F3C51}">
      <dsp:nvSpPr>
        <dsp:cNvPr id="0" name=""/>
        <dsp:cNvSpPr/>
      </dsp:nvSpPr>
      <dsp:spPr>
        <a:xfrm>
          <a:off x="283929" y="1858248"/>
          <a:ext cx="714681" cy="71468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222861-8795-9148-896B-DB0F8B190150}">
      <dsp:nvSpPr>
        <dsp:cNvPr id="0" name=""/>
        <dsp:cNvSpPr/>
      </dsp:nvSpPr>
      <dsp:spPr>
        <a:xfrm rot="10800000">
          <a:off x="641270" y="2786267"/>
          <a:ext cx="1836592" cy="714681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155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Testes</a:t>
          </a:r>
        </a:p>
      </dsp:txBody>
      <dsp:txXfrm rot="10800000">
        <a:off x="819940" y="2786267"/>
        <a:ext cx="1657922" cy="714681"/>
      </dsp:txXfrm>
    </dsp:sp>
    <dsp:sp modelId="{8557B489-95DE-874B-BEB5-048CD7287EBD}">
      <dsp:nvSpPr>
        <dsp:cNvPr id="0" name=""/>
        <dsp:cNvSpPr/>
      </dsp:nvSpPr>
      <dsp:spPr>
        <a:xfrm>
          <a:off x="283929" y="2786267"/>
          <a:ext cx="714681" cy="71468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F27A-B7D5-EC4F-BDCB-B3C5A7429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18339-E94E-4D4C-881C-4D40FF99A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36EF5-DF01-1041-9CB8-CF8F50B0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C8F0E-2D5E-CC48-9E70-7F9CB3FF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CD86-7FC8-BB49-B57E-A2318182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6480-8527-104E-917D-9A45EC68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49482-D82B-0048-882B-B74A0E7B1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92F01-3966-C34A-9128-048B204A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5CF0B-4FDB-574B-B7A1-40AB6862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5E22B-8FC9-E643-BD25-7E9C48F4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5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062D7-F8D3-7D45-B22A-E9B08A338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C743-72A6-EB4F-ADBE-917F6F714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6C55-D4A1-0743-8C06-033EDA66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F0C1-4ED4-6547-B62E-7B313C37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C1A2-F8D1-634A-AC93-C0E8884D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4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112E-62F0-3F47-95A0-9C23D93A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5AFD-F2F8-184E-9984-A015D7E5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2B58-E900-3748-BC52-68EDDC37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34E5-1FA2-5848-AE8B-202AD75A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B9119-FE47-AC4B-95DB-C5E85B56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4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2193-BB43-3D46-BE78-326108B1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BB4A5-D048-B44B-ABBF-178017DA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50CA-4C82-9F47-AAAD-592738B7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D65FA-A3A9-EA45-9DBC-FC5CACFA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0381-3261-0744-9D6D-C73C3FF6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B44-8BC0-7C4C-8384-1D136690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2273-245C-E046-A0C9-42585E6D1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0619D-1A09-714A-92DF-744F0794B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53D05-E9A9-E44E-9692-CD011E45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19E23-2E3C-4B40-8C7C-75C9B3E7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0274-F53A-5345-836F-9FB8A996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D043-5E7F-4F43-BE56-F7898F4C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66192-221E-184B-8150-F74E5C4F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26B1-5A11-EC40-91C1-950CBE4DF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24CC8-1987-104E-BAD0-F189116D8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0D593-205A-5A49-95E4-C5043F6BC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29CCC-C7AE-4142-99EE-A0BD942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133B7-21DB-314E-A248-28460EC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14D8A-A31B-A24E-A4E1-59DC59E3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0C45-C449-AD43-9EA3-9A3AC926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396F7-C756-C14F-ADEF-F77FD7F3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4EF0B-46A2-1D4E-A5B1-CB3698E7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A614F-E147-F448-9CFE-00DA6735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3CF60-42C6-9D42-B8ED-7F5FCD6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C1A7A-37AA-A046-B8F3-8A09053C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76BA7-5A06-8D46-959F-1D443D92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8BE5-A259-9949-AC85-49F407CB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B9E0-74B2-014A-8987-3A7CA6F2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F447B-7A8D-864C-937A-DBC8F7234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B2307-1873-EC40-AFA7-9AD0AAD4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546D-B61F-7646-989B-94CAFC80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DFDF6-8D10-E149-BD65-AD1A4FA5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780-F8F6-8B4E-A60F-63855972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76B2A-7C5D-114E-95CD-8CBC9DF61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C9645-B9E6-F741-8202-E335E23C5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29671-5995-F247-9F0F-9C74472B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6D725-1684-5141-B4E7-5F74F5A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5B51-9485-AF49-A573-B9650EE4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alpha val="22000"/>
                <a:lumMod val="73000"/>
                <a:lumOff val="27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EBF8F-56B8-C64C-99A5-5A112166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60D2-82EC-C840-8CED-FAD6C4A9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BFC88-A334-384B-BFA6-588EF460E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45FD-B1A3-6340-B044-6BF8E6035C3E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7C1E-161E-6747-A07A-2367B536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F8C1-401D-004C-B469-644D81554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CA910-FA44-1A46-A8DB-75C72B70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6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5yq0bbg-D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clock, electronics, sky&#10;&#10;Description automatically generated">
            <a:extLst>
              <a:ext uri="{FF2B5EF4-FFF2-40B4-BE49-F238E27FC236}">
                <a16:creationId xmlns:a16="http://schemas.microsoft.com/office/drawing/2014/main" id="{506DC0A1-6A2D-234B-83EC-2FED74086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4627">
            <a:off x="3988676" y="1541870"/>
            <a:ext cx="5177790" cy="40831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C72B80-BA9D-414C-A57F-414CB24D4033}"/>
              </a:ext>
            </a:extLst>
          </p:cNvPr>
          <p:cNvSpPr/>
          <p:nvPr/>
        </p:nvSpPr>
        <p:spPr>
          <a:xfrm>
            <a:off x="0" y="5878796"/>
            <a:ext cx="12192000" cy="56007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4E1D2-CB36-2C4E-BC52-A7B0B697B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259" y="5546781"/>
            <a:ext cx="2616105" cy="1224099"/>
          </a:xfrm>
          <a:prstGeom prst="flowChartAlternateProcess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1AA42-D2B1-8F42-8605-6D673D188310}"/>
              </a:ext>
            </a:extLst>
          </p:cNvPr>
          <p:cNvSpPr txBox="1"/>
          <p:nvPr/>
        </p:nvSpPr>
        <p:spPr>
          <a:xfrm>
            <a:off x="4124990" y="826435"/>
            <a:ext cx="3942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entury Gothic" panose="020B0502020202020204" pitchFamily="34" charset="0"/>
              </a:rPr>
              <a:t>      Lognation</a:t>
            </a:r>
          </a:p>
          <a:p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36E8F-017C-B048-86B9-E9B87D657606}"/>
              </a:ext>
            </a:extLst>
          </p:cNvPr>
          <p:cNvSpPr txBox="1"/>
          <p:nvPr/>
        </p:nvSpPr>
        <p:spPr>
          <a:xfrm>
            <a:off x="3021874" y="1158450"/>
            <a:ext cx="5367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entury Gothic" panose="020B0502020202020204" pitchFamily="34" charset="0"/>
              </a:rPr>
              <a:t>          </a:t>
            </a:r>
            <a:r>
              <a:rPr lang="en-US" b="1" dirty="0">
                <a:latin typeface="Century Gothic" panose="020B0502020202020204" pitchFamily="34" charset="0"/>
              </a:rPr>
              <a:t>Errors and Improvements Manager</a:t>
            </a:r>
          </a:p>
          <a:p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0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3CE4E-EAFC-DF4A-B284-9EF6FBC5C34D}"/>
              </a:ext>
            </a:extLst>
          </p:cNvPr>
          <p:cNvSpPr/>
          <p:nvPr/>
        </p:nvSpPr>
        <p:spPr>
          <a:xfrm>
            <a:off x="-24962" y="6337738"/>
            <a:ext cx="12216962" cy="25665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D2B49-6A55-9E41-9969-9505CD55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28" y="6185444"/>
            <a:ext cx="1229710" cy="575392"/>
          </a:xfrm>
          <a:prstGeom prst="flowChartAlternateProcess">
            <a:avLst/>
          </a:prstGeom>
        </p:spPr>
      </p:pic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4A864604-4A32-5942-88C5-58E87BC1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96" y="2895885"/>
            <a:ext cx="4676176" cy="1066229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98F3825-1B24-DA43-ACBD-9448A5E19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919" y="1699736"/>
            <a:ext cx="3683285" cy="36832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B1E99C-35EF-084D-B1B6-15680AE8EA36}"/>
              </a:ext>
            </a:extLst>
          </p:cNvPr>
          <p:cNvSpPr txBox="1"/>
          <p:nvPr/>
        </p:nvSpPr>
        <p:spPr>
          <a:xfrm>
            <a:off x="4055494" y="469428"/>
            <a:ext cx="4308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Obrigado !</a:t>
            </a:r>
          </a:p>
          <a:p>
            <a:pPr algn="ctr"/>
            <a:endParaRPr lang="en-US" sz="22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28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2877EF23-D930-964B-ADDF-1113D1F6A4FA}"/>
              </a:ext>
            </a:extLst>
          </p:cNvPr>
          <p:cNvSpPr/>
          <p:nvPr/>
        </p:nvSpPr>
        <p:spPr>
          <a:xfrm>
            <a:off x="393481" y="263607"/>
            <a:ext cx="11380076" cy="575539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3CE4E-EAFC-DF4A-B284-9EF6FBC5C34D}"/>
              </a:ext>
            </a:extLst>
          </p:cNvPr>
          <p:cNvSpPr/>
          <p:nvPr/>
        </p:nvSpPr>
        <p:spPr>
          <a:xfrm>
            <a:off x="-24962" y="6337738"/>
            <a:ext cx="12216962" cy="25665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D2B49-6A55-9E41-9969-9505CD55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28" y="6185444"/>
            <a:ext cx="1229710" cy="575392"/>
          </a:xfrm>
          <a:prstGeom prst="flowChartAlternateProcess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6E9CCB-D79A-294B-90DD-2EF5A3C7109E}"/>
              </a:ext>
            </a:extLst>
          </p:cNvPr>
          <p:cNvSpPr txBox="1"/>
          <p:nvPr/>
        </p:nvSpPr>
        <p:spPr>
          <a:xfrm>
            <a:off x="4039257" y="4579989"/>
            <a:ext cx="4603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sz="2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DBD36-6129-C44D-B9C0-286B8A6E88E5}"/>
              </a:ext>
            </a:extLst>
          </p:cNvPr>
          <p:cNvSpPr txBox="1"/>
          <p:nvPr/>
        </p:nvSpPr>
        <p:spPr>
          <a:xfrm>
            <a:off x="742368" y="516792"/>
            <a:ext cx="3182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Century Gothic" panose="020B0502020202020204" pitchFamily="34" charset="0"/>
              </a:rPr>
              <a:t> Quem somos?</a:t>
            </a:r>
          </a:p>
          <a:p>
            <a:endParaRPr lang="en-US" sz="3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Picture 27" descr="A close up of a person&#10;&#10;Description automatically generated">
            <a:extLst>
              <a:ext uri="{FF2B5EF4-FFF2-40B4-BE49-F238E27FC236}">
                <a16:creationId xmlns:a16="http://schemas.microsoft.com/office/drawing/2014/main" id="{BB9725F6-DCD6-A049-BD8F-C8C6A26E5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22" y="1339670"/>
            <a:ext cx="1866900" cy="3225800"/>
          </a:xfrm>
          <a:prstGeom prst="rect">
            <a:avLst/>
          </a:prstGeom>
        </p:spPr>
      </p:pic>
      <p:pic>
        <p:nvPicPr>
          <p:cNvPr id="30" name="Picture 2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DC78E80-F014-4344-A67D-2A9EEDB3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725" y="1684749"/>
            <a:ext cx="1981200" cy="4165600"/>
          </a:xfrm>
          <a:prstGeom prst="rect">
            <a:avLst/>
          </a:prstGeom>
        </p:spPr>
      </p:pic>
      <p:pic>
        <p:nvPicPr>
          <p:cNvPr id="31" name="Picture 30" descr="A close up of a person&#10;&#10;Description automatically generated">
            <a:extLst>
              <a:ext uri="{FF2B5EF4-FFF2-40B4-BE49-F238E27FC236}">
                <a16:creationId xmlns:a16="http://schemas.microsoft.com/office/drawing/2014/main" id="{406A35DF-8017-CC41-969D-B81AE881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40" y="1339670"/>
            <a:ext cx="1866900" cy="3225800"/>
          </a:xfrm>
          <a:prstGeom prst="rect">
            <a:avLst/>
          </a:prstGeom>
        </p:spPr>
      </p:pic>
      <p:pic>
        <p:nvPicPr>
          <p:cNvPr id="32" name="Picture 3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BDF44B-30A2-7246-A638-8AAE80B2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306" y="1684749"/>
            <a:ext cx="1981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9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2877EF23-D930-964B-ADDF-1113D1F6A4FA}"/>
              </a:ext>
            </a:extLst>
          </p:cNvPr>
          <p:cNvSpPr/>
          <p:nvPr/>
        </p:nvSpPr>
        <p:spPr>
          <a:xfrm>
            <a:off x="393481" y="263607"/>
            <a:ext cx="11380076" cy="575539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3CE4E-EAFC-DF4A-B284-9EF6FBC5C34D}"/>
              </a:ext>
            </a:extLst>
          </p:cNvPr>
          <p:cNvSpPr/>
          <p:nvPr/>
        </p:nvSpPr>
        <p:spPr>
          <a:xfrm>
            <a:off x="-24962" y="6337738"/>
            <a:ext cx="12216962" cy="25665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D2B49-6A55-9E41-9969-9505CD55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28" y="6185444"/>
            <a:ext cx="1229710" cy="575392"/>
          </a:xfrm>
          <a:prstGeom prst="flowChartAlternateProcess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6E9CCB-D79A-294B-90DD-2EF5A3C7109E}"/>
              </a:ext>
            </a:extLst>
          </p:cNvPr>
          <p:cNvSpPr txBox="1"/>
          <p:nvPr/>
        </p:nvSpPr>
        <p:spPr>
          <a:xfrm>
            <a:off x="4039257" y="4579989"/>
            <a:ext cx="4603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sz="2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DBD36-6129-C44D-B9C0-286B8A6E88E5}"/>
              </a:ext>
            </a:extLst>
          </p:cNvPr>
          <p:cNvSpPr txBox="1"/>
          <p:nvPr/>
        </p:nvSpPr>
        <p:spPr>
          <a:xfrm>
            <a:off x="742368" y="516792"/>
            <a:ext cx="4868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Century Gothic" panose="020B0502020202020204" pitchFamily="34" charset="0"/>
              </a:rPr>
              <a:t> Contexto do Projeto</a:t>
            </a:r>
          </a:p>
          <a:p>
            <a:endParaRPr lang="en-US" sz="3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8F2688FD-7F28-3346-8EC7-D077C9310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882" y="1532455"/>
            <a:ext cx="3261373" cy="32142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BE3A14-5D12-F042-86E4-FE58698B6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68" y="2198455"/>
            <a:ext cx="7318423" cy="2062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138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3CE4E-EAFC-DF4A-B284-9EF6FBC5C34D}"/>
              </a:ext>
            </a:extLst>
          </p:cNvPr>
          <p:cNvSpPr/>
          <p:nvPr/>
        </p:nvSpPr>
        <p:spPr>
          <a:xfrm>
            <a:off x="-24962" y="6337738"/>
            <a:ext cx="12216962" cy="25665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D2B49-6A55-9E41-9969-9505CD55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28" y="6185444"/>
            <a:ext cx="1229710" cy="575392"/>
          </a:xfrm>
          <a:prstGeom prst="flowChartAlternateProcess">
            <a:avLst/>
          </a:prstGeom>
        </p:spPr>
      </p:pic>
      <p:sp useBgFill="1"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E076A138-6F9F-D144-86E1-FD40CB932D03}"/>
              </a:ext>
            </a:extLst>
          </p:cNvPr>
          <p:cNvSpPr/>
          <p:nvPr/>
        </p:nvSpPr>
        <p:spPr>
          <a:xfrm>
            <a:off x="393481" y="263607"/>
            <a:ext cx="11380076" cy="575539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17D4E-066F-0A40-8460-8A8C414DFFB5}"/>
              </a:ext>
            </a:extLst>
          </p:cNvPr>
          <p:cNvSpPr txBox="1"/>
          <p:nvPr/>
        </p:nvSpPr>
        <p:spPr>
          <a:xfrm>
            <a:off x="917029" y="520197"/>
            <a:ext cx="4868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2060"/>
                </a:solidFill>
                <a:latin typeface="Century Gothic" panose="020B0502020202020204" pitchFamily="34" charset="0"/>
              </a:rPr>
              <a:t> Como funciona ?</a:t>
            </a:r>
          </a:p>
          <a:p>
            <a:endParaRPr lang="en-US" sz="3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1E44478-99EC-0E4B-B4A5-EBD041DC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091" y="3514724"/>
            <a:ext cx="1409237" cy="1449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8387D37D-C97D-4349-9B58-602F56DBD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091" y="1075185"/>
            <a:ext cx="1409237" cy="1449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E7B68C-D915-8A4A-9597-23666808A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727" y="2414448"/>
            <a:ext cx="2715417" cy="20291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A close up of a building&#10;&#10;Description automatically generated">
            <a:extLst>
              <a:ext uri="{FF2B5EF4-FFF2-40B4-BE49-F238E27FC236}">
                <a16:creationId xmlns:a16="http://schemas.microsoft.com/office/drawing/2014/main" id="{CC059D30-CC85-2347-8A49-790CE3214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415" y="2656364"/>
            <a:ext cx="1898342" cy="1898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80D7CD-9059-644C-B480-0FEEB5149E3D}"/>
              </a:ext>
            </a:extLst>
          </p:cNvPr>
          <p:cNvSpPr txBox="1"/>
          <p:nvPr/>
        </p:nvSpPr>
        <p:spPr>
          <a:xfrm>
            <a:off x="1511727" y="4534974"/>
            <a:ext cx="2715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Análise de Issues</a:t>
            </a:r>
          </a:p>
          <a:p>
            <a:pPr algn="ctr"/>
            <a:endParaRPr lang="en-US" sz="22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6E9CCB-D79A-294B-90DD-2EF5A3C7109E}"/>
              </a:ext>
            </a:extLst>
          </p:cNvPr>
          <p:cNvSpPr txBox="1"/>
          <p:nvPr/>
        </p:nvSpPr>
        <p:spPr>
          <a:xfrm>
            <a:off x="4039257" y="4579989"/>
            <a:ext cx="4603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sz="2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3E35A-044C-DD43-9471-EF072494953B}"/>
              </a:ext>
            </a:extLst>
          </p:cNvPr>
          <p:cNvSpPr txBox="1"/>
          <p:nvPr/>
        </p:nvSpPr>
        <p:spPr>
          <a:xfrm>
            <a:off x="5311480" y="4473073"/>
            <a:ext cx="3331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Filtros </a:t>
            </a:r>
          </a:p>
          <a:p>
            <a:pPr algn="ctr"/>
            <a:endParaRPr lang="en-US" sz="22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CD448F8-776A-FB44-9B56-955CF03F9ED5}"/>
              </a:ext>
            </a:extLst>
          </p:cNvPr>
          <p:cNvSpPr/>
          <p:nvPr/>
        </p:nvSpPr>
        <p:spPr>
          <a:xfrm>
            <a:off x="4698124" y="3336748"/>
            <a:ext cx="961697" cy="320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16476DD9-1072-0340-BA9F-2E5EE970C363}"/>
              </a:ext>
            </a:extLst>
          </p:cNvPr>
          <p:cNvSpPr/>
          <p:nvPr/>
        </p:nvSpPr>
        <p:spPr>
          <a:xfrm rot="20553781">
            <a:off x="8249831" y="2462880"/>
            <a:ext cx="961697" cy="320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9FC18503-85FB-EB42-AE37-D2F48C409D9F}"/>
              </a:ext>
            </a:extLst>
          </p:cNvPr>
          <p:cNvSpPr/>
          <p:nvPr/>
        </p:nvSpPr>
        <p:spPr>
          <a:xfrm rot="1286423">
            <a:off x="8220963" y="3336748"/>
            <a:ext cx="961697" cy="320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05E32-CC51-CC42-94D4-F5AEFB4F2DE7}"/>
              </a:ext>
            </a:extLst>
          </p:cNvPr>
          <p:cNvSpPr txBox="1"/>
          <p:nvPr/>
        </p:nvSpPr>
        <p:spPr>
          <a:xfrm>
            <a:off x="8642788" y="5005829"/>
            <a:ext cx="3331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Bugs </a:t>
            </a:r>
          </a:p>
          <a:p>
            <a:pPr algn="ctr"/>
            <a:endParaRPr lang="en-US" sz="22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3B239-B300-7F49-B123-F6F648BC6E83}"/>
              </a:ext>
            </a:extLst>
          </p:cNvPr>
          <p:cNvSpPr txBox="1"/>
          <p:nvPr/>
        </p:nvSpPr>
        <p:spPr>
          <a:xfrm>
            <a:off x="8642788" y="2589188"/>
            <a:ext cx="3331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Melhorias </a:t>
            </a:r>
          </a:p>
          <a:p>
            <a:pPr algn="ctr"/>
            <a:endParaRPr lang="en-US" sz="22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6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3CE4E-EAFC-DF4A-B284-9EF6FBC5C34D}"/>
              </a:ext>
            </a:extLst>
          </p:cNvPr>
          <p:cNvSpPr/>
          <p:nvPr/>
        </p:nvSpPr>
        <p:spPr>
          <a:xfrm>
            <a:off x="-24962" y="6337738"/>
            <a:ext cx="12216962" cy="25665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D2B49-6A55-9E41-9969-9505CD55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28" y="6185444"/>
            <a:ext cx="1229710" cy="575392"/>
          </a:xfrm>
          <a:prstGeom prst="flowChartAlternateProcess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5E123E3-CF10-EE4F-8E4A-F05129BD6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613873"/>
              </p:ext>
            </p:extLst>
          </p:nvPr>
        </p:nvGraphicFramePr>
        <p:xfrm>
          <a:off x="393481" y="263607"/>
          <a:ext cx="11380076" cy="5755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217D4E-066F-0A40-8460-8A8C414DFFB5}"/>
              </a:ext>
            </a:extLst>
          </p:cNvPr>
          <p:cNvSpPr txBox="1"/>
          <p:nvPr/>
        </p:nvSpPr>
        <p:spPr>
          <a:xfrm>
            <a:off x="680547" y="520197"/>
            <a:ext cx="4840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Century Gothic" panose="020B0502020202020204" pitchFamily="34" charset="0"/>
              </a:rPr>
              <a:t>Fluxo das Atividades</a:t>
            </a:r>
          </a:p>
          <a:p>
            <a:pPr algn="ctr"/>
            <a:endParaRPr lang="en-US" sz="3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87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3CE4E-EAFC-DF4A-B284-9EF6FBC5C34D}"/>
              </a:ext>
            </a:extLst>
          </p:cNvPr>
          <p:cNvSpPr/>
          <p:nvPr/>
        </p:nvSpPr>
        <p:spPr>
          <a:xfrm>
            <a:off x="-24962" y="6337738"/>
            <a:ext cx="12216962" cy="25665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D2B49-6A55-9E41-9969-9505CD55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28" y="6185444"/>
            <a:ext cx="1229710" cy="575392"/>
          </a:xfrm>
          <a:prstGeom prst="flowChartAlternateProcess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24842-DC41-0748-83C1-8D23842FF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967466"/>
              </p:ext>
            </p:extLst>
          </p:nvPr>
        </p:nvGraphicFramePr>
        <p:xfrm>
          <a:off x="1261241" y="-166444"/>
          <a:ext cx="12640661" cy="618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217D4E-066F-0A40-8460-8A8C414DFFB5}"/>
              </a:ext>
            </a:extLst>
          </p:cNvPr>
          <p:cNvSpPr txBox="1"/>
          <p:nvPr/>
        </p:nvSpPr>
        <p:spPr>
          <a:xfrm>
            <a:off x="254878" y="263607"/>
            <a:ext cx="3560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latin typeface="Century Gothic" panose="020B0502020202020204" pitchFamily="34" charset="0"/>
              </a:rPr>
              <a:t>Tecnologias Utilizadas</a:t>
            </a:r>
          </a:p>
          <a:p>
            <a:pPr algn="ctr"/>
            <a:endParaRPr lang="en-US" sz="3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4EFB1480-257A-7F4E-AC85-10B20D758C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749" y="1293090"/>
            <a:ext cx="1445211" cy="5348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E2C64B-C640-2B4E-8BF4-31F5F7229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2483" y="3117964"/>
            <a:ext cx="663208" cy="6632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665D87-CAFE-5D45-8D63-39C732BCD3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9061" y="4853870"/>
            <a:ext cx="772510" cy="578766"/>
          </a:xfrm>
          <a:prstGeom prst="rect">
            <a:avLst/>
          </a:prstGeom>
        </p:spPr>
      </p:pic>
      <p:pic>
        <p:nvPicPr>
          <p:cNvPr id="23" name="Picture 2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41B32DE-7991-464B-A68D-F814B03D15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738" y="4291858"/>
            <a:ext cx="940521" cy="3130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15CA44-6203-AC40-BD43-571F51A5AF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8894" y="4146556"/>
            <a:ext cx="458319" cy="458319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5B7317B1-1AE0-0242-BBBD-02008BBF53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8846" y="3675572"/>
            <a:ext cx="708592" cy="531443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E44275E6-E184-C54D-AB95-8E667799A7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75163" y="2655868"/>
            <a:ext cx="534882" cy="534882"/>
          </a:xfrm>
          <a:prstGeom prst="rect">
            <a:avLst/>
          </a:prstGeom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C697465A-9956-4243-B0AD-3099B8E904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3638" y="2329831"/>
            <a:ext cx="458319" cy="458319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8652E809-65A0-3647-80E3-02C3F566DE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5811" y="2986787"/>
            <a:ext cx="877275" cy="8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7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8E3C2D-63E3-674D-B28E-755AEE27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05" y="1173616"/>
            <a:ext cx="8154478" cy="4115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73CE4E-EAFC-DF4A-B284-9EF6FBC5C34D}"/>
              </a:ext>
            </a:extLst>
          </p:cNvPr>
          <p:cNvSpPr/>
          <p:nvPr/>
        </p:nvSpPr>
        <p:spPr>
          <a:xfrm>
            <a:off x="-24962" y="6337738"/>
            <a:ext cx="12216962" cy="25665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D2B49-6A55-9E41-9969-9505CD55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328" y="6185444"/>
            <a:ext cx="1229710" cy="575392"/>
          </a:xfrm>
          <a:prstGeom prst="flowChartAlternateProcess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17D4E-066F-0A40-8460-8A8C414DFFB5}"/>
              </a:ext>
            </a:extLst>
          </p:cNvPr>
          <p:cNvSpPr txBox="1"/>
          <p:nvPr/>
        </p:nvSpPr>
        <p:spPr>
          <a:xfrm>
            <a:off x="233507" y="446891"/>
            <a:ext cx="4308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Gerenciamento de Projeto</a:t>
            </a:r>
          </a:p>
          <a:p>
            <a:pPr algn="ctr"/>
            <a:endParaRPr lang="en-US" sz="22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3648207-D310-114B-9C70-7961F3EAD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908448"/>
              </p:ext>
            </p:extLst>
          </p:nvPr>
        </p:nvGraphicFramePr>
        <p:xfrm>
          <a:off x="418443" y="2310269"/>
          <a:ext cx="2761793" cy="3503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2" name="Double Brace 31">
            <a:extLst>
              <a:ext uri="{FF2B5EF4-FFF2-40B4-BE49-F238E27FC236}">
                <a16:creationId xmlns:a16="http://schemas.microsoft.com/office/drawing/2014/main" id="{28352CA9-9D0F-5444-BB6E-E5ED4A924C39}"/>
              </a:ext>
            </a:extLst>
          </p:cNvPr>
          <p:cNvSpPr/>
          <p:nvPr/>
        </p:nvSpPr>
        <p:spPr>
          <a:xfrm>
            <a:off x="883578" y="1173616"/>
            <a:ext cx="1756880" cy="87094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6053CD-381F-7E4A-8844-E7B22D2E1562}"/>
              </a:ext>
            </a:extLst>
          </p:cNvPr>
          <p:cNvSpPr txBox="1"/>
          <p:nvPr/>
        </p:nvSpPr>
        <p:spPr>
          <a:xfrm>
            <a:off x="1105833" y="1355617"/>
            <a:ext cx="138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Backlog /</a:t>
            </a:r>
          </a:p>
        </p:txBody>
      </p:sp>
    </p:spTree>
    <p:extLst>
      <p:ext uri="{BB962C8B-B14F-4D97-AF65-F5344CB8AC3E}">
        <p14:creationId xmlns:p14="http://schemas.microsoft.com/office/powerpoint/2010/main" val="307653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3CE4E-EAFC-DF4A-B284-9EF6FBC5C34D}"/>
              </a:ext>
            </a:extLst>
          </p:cNvPr>
          <p:cNvSpPr/>
          <p:nvPr/>
        </p:nvSpPr>
        <p:spPr>
          <a:xfrm>
            <a:off x="-24962" y="6337738"/>
            <a:ext cx="12216962" cy="25665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D2B49-6A55-9E41-9969-9505CD55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28" y="6185444"/>
            <a:ext cx="1229710" cy="575392"/>
          </a:xfrm>
          <a:prstGeom prst="flowChartAlternateProcess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17D4E-066F-0A40-8460-8A8C414DFFB5}"/>
              </a:ext>
            </a:extLst>
          </p:cNvPr>
          <p:cNvSpPr txBox="1"/>
          <p:nvPr/>
        </p:nvSpPr>
        <p:spPr>
          <a:xfrm>
            <a:off x="233507" y="242722"/>
            <a:ext cx="3948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Gerenciamento de Projeto</a:t>
            </a:r>
          </a:p>
          <a:p>
            <a:pPr algn="ctr"/>
            <a:endParaRPr lang="en-US" sz="22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28352CA9-9D0F-5444-BB6E-E5ED4A924C39}"/>
              </a:ext>
            </a:extLst>
          </p:cNvPr>
          <p:cNvSpPr/>
          <p:nvPr/>
        </p:nvSpPr>
        <p:spPr>
          <a:xfrm>
            <a:off x="1880171" y="944855"/>
            <a:ext cx="2483527" cy="87094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6053CD-381F-7E4A-8844-E7B22D2E1562}"/>
              </a:ext>
            </a:extLst>
          </p:cNvPr>
          <p:cNvSpPr txBox="1"/>
          <p:nvPr/>
        </p:nvSpPr>
        <p:spPr>
          <a:xfrm>
            <a:off x="2024009" y="1123300"/>
            <a:ext cx="233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Versionamento /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E16F28C-7230-314B-8C57-273F08C8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70" y="944855"/>
            <a:ext cx="4918985" cy="448551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2F406A-9E57-314F-B848-EEF6D630D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149" y="2486015"/>
            <a:ext cx="3506409" cy="324868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D91F9C24-B4D1-0143-868F-0DCFE174F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169" y="5875292"/>
            <a:ext cx="1445211" cy="5348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22DE20-757B-0E4A-AF33-384AB4D8E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3490" y="1089860"/>
            <a:ext cx="580929" cy="5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8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3CE4E-EAFC-DF4A-B284-9EF6FBC5C34D}"/>
              </a:ext>
            </a:extLst>
          </p:cNvPr>
          <p:cNvSpPr/>
          <p:nvPr/>
        </p:nvSpPr>
        <p:spPr>
          <a:xfrm>
            <a:off x="-24962" y="6337738"/>
            <a:ext cx="12216962" cy="25665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D2B49-6A55-9E41-9969-9505CD55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28" y="6185444"/>
            <a:ext cx="1229710" cy="575392"/>
          </a:xfrm>
          <a:prstGeom prst="flowChartAlternateProcess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17D4E-066F-0A40-8460-8A8C414DFFB5}"/>
              </a:ext>
            </a:extLst>
          </p:cNvPr>
          <p:cNvSpPr txBox="1"/>
          <p:nvPr/>
        </p:nvSpPr>
        <p:spPr>
          <a:xfrm>
            <a:off x="-310201" y="263607"/>
            <a:ext cx="43008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  <a:latin typeface="Century Gothic" panose="020B0502020202020204" pitchFamily="34" charset="0"/>
              </a:rPr>
              <a:t>Vamos ver como ficou?</a:t>
            </a:r>
          </a:p>
          <a:p>
            <a:pPr algn="ctr"/>
            <a:endParaRPr lang="en-US" sz="22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F157A217-1384-224E-888F-7D5188565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27" y="852756"/>
            <a:ext cx="8121317" cy="51091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7849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69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Usuário do Microsoft Office</dc:creator>
  <cp:lastModifiedBy>Usuário do Microsoft Office</cp:lastModifiedBy>
  <cp:revision>11</cp:revision>
  <dcterms:created xsi:type="dcterms:W3CDTF">2019-12-11T18:47:12Z</dcterms:created>
  <dcterms:modified xsi:type="dcterms:W3CDTF">2019-12-11T23:19:38Z</dcterms:modified>
</cp:coreProperties>
</file>