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10FB-9F7E-354B-92D2-A0296247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82BBB-AD6F-F641-BFCF-18D0F3567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54D0-5414-2848-8F0E-A9D3C1EF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428E-0012-1E4C-BC2C-78FC7B30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AAAA-3089-9340-B8A9-9A81AAE5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69BD-8280-1B45-BDE4-E614FDD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AB95F-F2FB-8C43-B67E-E14988CC8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344B7-93AB-A546-9ACB-5BE165C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02FB5-6A97-0142-B1DE-B1329D98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3CB1-D542-B944-A762-3D7F3FFC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6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2BD0D-2262-1F48-9E04-ED10798C3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4A6D2-691D-2E4F-ABC0-EC3C666F1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655D0-FF2E-B346-BA85-02DC2ED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5CF2F-8E28-E04A-B042-B22DC272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0CA8-F968-D64C-AAA7-B8E74B0B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E016-1453-114D-85E1-5A1592E4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DDED-4CF1-C446-B791-D0C648B4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DA456-67A3-5C47-B410-B8A9C9A8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26F3-EF33-2346-9C23-9E621886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7306-49A0-2C47-B682-A531DF55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DC4D-B697-3F48-9478-0CCED039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8A89-EC8A-5142-B74E-C1CFDCEE4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CF30-3072-3447-9D34-DCAA0B91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7EAB5-3373-6040-B179-CB6CB619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F4F9-85F0-0643-BB8E-832E9654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5100-6C44-6F4F-82D6-FF4D3119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6F4C-ADBE-8447-A317-F08D6FE88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F8FCE-9F4B-674A-B80D-FE771F6D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D6C3A-8A82-4E4E-B0BD-5CAAA4FD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F9BBB-C178-424E-8956-DA3A5564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A56F2-2B24-E144-A9B4-CE114F84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B11F-FD0D-AD49-8324-E5B75E30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C05C2-06E7-4E49-BC47-35A8305E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ACB1-1EBB-5542-9747-AAA4C8BBE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55B34-5985-DE42-AF47-E8383D396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98022-6620-A64E-B5E6-BF42AA31E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6DC91-AD2C-6F4A-9DF1-6E540B24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0ED2C-6F46-B640-9863-5098D18D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DD2E8-C972-FD41-A783-695C735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9202-D52D-5E44-A18E-EA9CA90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1FC0F-9AA5-0444-AD91-DCE864FA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4D20C-9D9A-CE48-9B69-64B5DE6B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26FD6-AAFC-1C47-A0C1-B0BF7B91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FCE70-7F82-874F-8BD8-AEDF7E6D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601A1-9886-6049-9813-72D97EEA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B3811-1CB2-414A-9802-8911A929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AE76-A07F-304C-8AC7-71ACEBB8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AA03-48FC-4C4B-BF88-A43482985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9384B-7148-294E-A6B1-4F9B2AD4E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34222-F4F8-C54B-ADED-7951528D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52595-6FCA-EA43-9D4D-B698DF0A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AD90-ACF7-1B46-AC76-A68443A5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5B9C-6A99-424A-9D2E-640C6DFA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B2FE7-D9D8-CE45-BF7D-77B705AC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8CC3E-B20A-004D-9654-7E8CD6CEB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57511-6857-C84F-A1DC-A82CAB8E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2A991-6312-F848-97FE-619F9AE7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98B02-E7D7-6149-B401-509E5166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74375-30AB-5F41-9A45-57DF633B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82859-AACC-BA4E-B0B3-A06D9B96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EE3E-775A-104A-BF8A-81B34D68E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0BAC-7C6C-C743-94C6-8A19563D4F7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CC06-4FC8-5043-A75F-C1DD32F06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A052-2247-B347-87CD-597DF1F0D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D22B-61CF-364D-AE2F-85FA747B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BE81-E061-5441-879A-6B7961490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Deep-Reinforcement Learning on Atari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2D604-6F02-E04B-B084-740B6A3C0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Pattern Recognition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Aishwarya Anilkumar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3F8EA-5779-6C46-9BEB-EFFF95D3901D}"/>
              </a:ext>
            </a:extLst>
          </p:cNvPr>
          <p:cNvSpPr txBox="1"/>
          <p:nvPr/>
        </p:nvSpPr>
        <p:spPr>
          <a:xfrm>
            <a:off x="209550" y="6211669"/>
            <a:ext cx="1177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Paper reference: </a:t>
            </a:r>
            <a:r>
              <a:rPr lang="en-US" dirty="0">
                <a:solidFill>
                  <a:srgbClr val="FF0000"/>
                </a:solidFill>
              </a:rPr>
              <a:t>[1] </a:t>
            </a:r>
            <a:r>
              <a:rPr lang="en-US" dirty="0" err="1">
                <a:solidFill>
                  <a:srgbClr val="FF0000"/>
                </a:solidFill>
              </a:rPr>
              <a:t>Mnih</a:t>
            </a:r>
            <a:r>
              <a:rPr lang="en-US" dirty="0">
                <a:solidFill>
                  <a:srgbClr val="FF0000"/>
                </a:solidFill>
              </a:rPr>
              <a:t>, V., </a:t>
            </a:r>
            <a:r>
              <a:rPr lang="en-US" dirty="0" err="1">
                <a:solidFill>
                  <a:srgbClr val="FF0000"/>
                </a:solidFill>
              </a:rPr>
              <a:t>Kavukcuoglu</a:t>
            </a:r>
            <a:r>
              <a:rPr lang="en-US" dirty="0">
                <a:solidFill>
                  <a:srgbClr val="FF0000"/>
                </a:solidFill>
              </a:rPr>
              <a:t>, K., Silver, D., Graves, A., </a:t>
            </a:r>
            <a:r>
              <a:rPr lang="en-US" dirty="0" err="1">
                <a:solidFill>
                  <a:srgbClr val="FF0000"/>
                </a:solidFill>
              </a:rPr>
              <a:t>Antonoglou</a:t>
            </a:r>
            <a:r>
              <a:rPr lang="en-US" dirty="0">
                <a:solidFill>
                  <a:srgbClr val="FF0000"/>
                </a:solidFill>
              </a:rPr>
              <a:t>, I., </a:t>
            </a:r>
            <a:r>
              <a:rPr lang="en-US" dirty="0" err="1">
                <a:solidFill>
                  <a:srgbClr val="FF0000"/>
                </a:solidFill>
              </a:rPr>
              <a:t>Wierstra</a:t>
            </a:r>
            <a:r>
              <a:rPr lang="en-US" dirty="0">
                <a:solidFill>
                  <a:srgbClr val="FF0000"/>
                </a:solidFill>
              </a:rPr>
              <a:t>, D., &amp; </a:t>
            </a:r>
            <a:r>
              <a:rPr lang="en-US" dirty="0" err="1">
                <a:solidFill>
                  <a:srgbClr val="FF0000"/>
                </a:solidFill>
              </a:rPr>
              <a:t>Riedmiller</a:t>
            </a:r>
            <a:r>
              <a:rPr lang="en-US" dirty="0">
                <a:solidFill>
                  <a:srgbClr val="FF0000"/>
                </a:solidFill>
              </a:rPr>
              <a:t>, M. (2013). Playing </a:t>
            </a:r>
            <a:r>
              <a:rPr lang="en-US" dirty="0" err="1">
                <a:solidFill>
                  <a:srgbClr val="FF0000"/>
                </a:solidFill>
              </a:rPr>
              <a:t>atari</a:t>
            </a:r>
            <a:r>
              <a:rPr lang="en-US" dirty="0">
                <a:solidFill>
                  <a:srgbClr val="FF0000"/>
                </a:solidFill>
              </a:rPr>
              <a:t> with deep reinforcement learning. </a:t>
            </a:r>
            <a:r>
              <a:rPr lang="en-US" dirty="0" err="1">
                <a:solidFill>
                  <a:srgbClr val="FF0000"/>
                </a:solidFill>
              </a:rPr>
              <a:t>arXiv</a:t>
            </a:r>
            <a:r>
              <a:rPr lang="en-US" dirty="0">
                <a:solidFill>
                  <a:srgbClr val="FF0000"/>
                </a:solidFill>
              </a:rPr>
              <a:t> preprint arXiv:1312.5602.</a:t>
            </a:r>
          </a:p>
        </p:txBody>
      </p:sp>
    </p:spTree>
    <p:extLst>
      <p:ext uri="{BB962C8B-B14F-4D97-AF65-F5344CB8AC3E}">
        <p14:creationId xmlns:p14="http://schemas.microsoft.com/office/powerpoint/2010/main" val="395999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8011-8A0F-4D40-BE08-96FF41F6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258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being, how well the agent is navigating (exploit and explore) through the environment so that it maximizes its reward(Score in the Atari game)</a:t>
            </a:r>
          </a:p>
        </p:txBody>
      </p:sp>
      <p:pic>
        <p:nvPicPr>
          <p:cNvPr id="5" name="Content Placeholder 4" descr="Robot with solid fill">
            <a:extLst>
              <a:ext uri="{FF2B5EF4-FFF2-40B4-BE49-F238E27FC236}">
                <a16:creationId xmlns:a16="http://schemas.microsoft.com/office/drawing/2014/main" id="{EF43CF81-0145-C94C-8F1F-1E7394B39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223" y="3885803"/>
            <a:ext cx="1715294" cy="1715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3F9D8-167B-2343-95AA-3DD9E26981CF}"/>
              </a:ext>
            </a:extLst>
          </p:cNvPr>
          <p:cNvSpPr txBox="1"/>
          <p:nvPr/>
        </p:nvSpPr>
        <p:spPr>
          <a:xfrm>
            <a:off x="1001512" y="5601097"/>
            <a:ext cx="149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59BA74A-5FC2-3546-B7E9-3B18AB3553A3}"/>
              </a:ext>
            </a:extLst>
          </p:cNvPr>
          <p:cNvSpPr/>
          <p:nvPr/>
        </p:nvSpPr>
        <p:spPr>
          <a:xfrm>
            <a:off x="2957809" y="4726356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A8D436D-83B1-344C-8B38-73EDC2B3845D}"/>
              </a:ext>
            </a:extLst>
          </p:cNvPr>
          <p:cNvSpPr/>
          <p:nvPr/>
        </p:nvSpPr>
        <p:spPr>
          <a:xfrm>
            <a:off x="7763269" y="4726356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A2052-ABFA-3B42-ACD7-68853DFEF48D}"/>
              </a:ext>
            </a:extLst>
          </p:cNvPr>
          <p:cNvSpPr txBox="1"/>
          <p:nvPr/>
        </p:nvSpPr>
        <p:spPr>
          <a:xfrm>
            <a:off x="2590997" y="3398483"/>
            <a:ext cx="621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improving based on experiences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8425E1-052B-E045-A381-2A429D318EC2}"/>
              </a:ext>
            </a:extLst>
          </p:cNvPr>
          <p:cNvSpPr/>
          <p:nvPr/>
        </p:nvSpPr>
        <p:spPr>
          <a:xfrm>
            <a:off x="4827685" y="3885803"/>
            <a:ext cx="2216943" cy="20076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0D2CA-72C6-7842-BD74-6A1929F91411}"/>
              </a:ext>
            </a:extLst>
          </p:cNvPr>
          <p:cNvSpPr txBox="1"/>
          <p:nvPr/>
        </p:nvSpPr>
        <p:spPr>
          <a:xfrm>
            <a:off x="8418314" y="5612548"/>
            <a:ext cx="3488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reward as Score</a:t>
            </a:r>
          </a:p>
        </p:txBody>
      </p:sp>
      <p:pic>
        <p:nvPicPr>
          <p:cNvPr id="15" name="Graphic 14" descr="Podium with solid fill">
            <a:extLst>
              <a:ext uri="{FF2B5EF4-FFF2-40B4-BE49-F238E27FC236}">
                <a16:creationId xmlns:a16="http://schemas.microsoft.com/office/drawing/2014/main" id="{1323509A-B93C-014B-910F-078BFC379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4583" y="4036952"/>
            <a:ext cx="1575596" cy="15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6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CEF4-E4FE-8141-A97F-3EE99D79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D646A63-2247-E94F-9DD5-7331B76E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908" y="2157413"/>
            <a:ext cx="7122183" cy="31456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5167C-AD73-6642-B162-96AEA0AB09AA}"/>
              </a:ext>
            </a:extLst>
          </p:cNvPr>
          <p:cNvSpPr txBox="1"/>
          <p:nvPr/>
        </p:nvSpPr>
        <p:spPr>
          <a:xfrm>
            <a:off x="0" y="61697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Galatzer</a:t>
            </a:r>
            <a:r>
              <a:rPr lang="en-US" dirty="0">
                <a:solidFill>
                  <a:srgbClr val="C00000"/>
                </a:solidFill>
              </a:rPr>
              <a:t>-Levy, Isaac &amp; Ruggles, Kelly &amp; Chen, </a:t>
            </a:r>
            <a:r>
              <a:rPr lang="en-US" dirty="0" err="1">
                <a:solidFill>
                  <a:srgbClr val="C00000"/>
                </a:solidFill>
              </a:rPr>
              <a:t>Zhe</a:t>
            </a:r>
            <a:r>
              <a:rPr lang="en-US" dirty="0">
                <a:solidFill>
                  <a:srgbClr val="C00000"/>
                </a:solidFill>
              </a:rPr>
              <a:t>. (2018). Data Science in the Research Domain Criteria Era: Relevance of Machine Learning to the Study of Stress Pathology, Recovery, and Resilience. </a:t>
            </a:r>
          </a:p>
        </p:txBody>
      </p:sp>
    </p:spTree>
    <p:extLst>
      <p:ext uri="{BB962C8B-B14F-4D97-AF65-F5344CB8AC3E}">
        <p14:creationId xmlns:p14="http://schemas.microsoft.com/office/powerpoint/2010/main" val="354188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7C6F-AE99-7847-A1E4-F93A4064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01D1-D792-CB4F-BAF2-8F69CF90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starts with an initial observation of the environment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cases, the only information available to the agent is the dimension of the state space (image) and the action space (no. of actions)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collects more information by interacting with the environment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choses an action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set of different possibilities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environment responds to this action by generating a reward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(scalar value) and transitioning to another state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reward is the parameter of performance for the agent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repeated several times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goal of the agent is to maximize its cumulative reward and nothing else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BE360-BDCC-4148-ADD3-87D6F1C37747}"/>
              </a:ext>
            </a:extLst>
          </p:cNvPr>
          <p:cNvSpPr txBox="1"/>
          <p:nvPr/>
        </p:nvSpPr>
        <p:spPr>
          <a:xfrm>
            <a:off x="209550" y="6211669"/>
            <a:ext cx="1177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Paper reference: </a:t>
            </a:r>
            <a:r>
              <a:rPr lang="en-US" dirty="0">
                <a:solidFill>
                  <a:srgbClr val="FF0000"/>
                </a:solidFill>
              </a:rPr>
              <a:t>[1] </a:t>
            </a:r>
            <a:r>
              <a:rPr lang="en-US" dirty="0" err="1">
                <a:solidFill>
                  <a:srgbClr val="FF0000"/>
                </a:solidFill>
              </a:rPr>
              <a:t>Mnih</a:t>
            </a:r>
            <a:r>
              <a:rPr lang="en-US" dirty="0">
                <a:solidFill>
                  <a:srgbClr val="FF0000"/>
                </a:solidFill>
              </a:rPr>
              <a:t>, V., </a:t>
            </a:r>
            <a:r>
              <a:rPr lang="en-US" dirty="0" err="1">
                <a:solidFill>
                  <a:srgbClr val="FF0000"/>
                </a:solidFill>
              </a:rPr>
              <a:t>Kavukcuoglu</a:t>
            </a:r>
            <a:r>
              <a:rPr lang="en-US" dirty="0">
                <a:solidFill>
                  <a:srgbClr val="FF0000"/>
                </a:solidFill>
              </a:rPr>
              <a:t>, K., Silver, D., Graves, A., </a:t>
            </a:r>
            <a:r>
              <a:rPr lang="en-US" dirty="0" err="1">
                <a:solidFill>
                  <a:srgbClr val="FF0000"/>
                </a:solidFill>
              </a:rPr>
              <a:t>Antonoglou</a:t>
            </a:r>
            <a:r>
              <a:rPr lang="en-US" dirty="0">
                <a:solidFill>
                  <a:srgbClr val="FF0000"/>
                </a:solidFill>
              </a:rPr>
              <a:t>, I., </a:t>
            </a:r>
            <a:r>
              <a:rPr lang="en-US" dirty="0" err="1">
                <a:solidFill>
                  <a:srgbClr val="FF0000"/>
                </a:solidFill>
              </a:rPr>
              <a:t>Wierstra</a:t>
            </a:r>
            <a:r>
              <a:rPr lang="en-US" dirty="0">
                <a:solidFill>
                  <a:srgbClr val="FF0000"/>
                </a:solidFill>
              </a:rPr>
              <a:t>, D., &amp; </a:t>
            </a:r>
            <a:r>
              <a:rPr lang="en-US" dirty="0" err="1">
                <a:solidFill>
                  <a:srgbClr val="FF0000"/>
                </a:solidFill>
              </a:rPr>
              <a:t>Riedmiller</a:t>
            </a:r>
            <a:r>
              <a:rPr lang="en-US" dirty="0">
                <a:solidFill>
                  <a:srgbClr val="FF0000"/>
                </a:solidFill>
              </a:rPr>
              <a:t>, M. (2013). Playing </a:t>
            </a:r>
            <a:r>
              <a:rPr lang="en-US" dirty="0" err="1">
                <a:solidFill>
                  <a:srgbClr val="FF0000"/>
                </a:solidFill>
              </a:rPr>
              <a:t>atari</a:t>
            </a:r>
            <a:r>
              <a:rPr lang="en-US" dirty="0">
                <a:solidFill>
                  <a:srgbClr val="FF0000"/>
                </a:solidFill>
              </a:rPr>
              <a:t> with deep reinforcement learning. </a:t>
            </a:r>
            <a:r>
              <a:rPr lang="en-US" dirty="0" err="1">
                <a:solidFill>
                  <a:srgbClr val="FF0000"/>
                </a:solidFill>
              </a:rPr>
              <a:t>arXiv</a:t>
            </a:r>
            <a:r>
              <a:rPr lang="en-US" dirty="0">
                <a:solidFill>
                  <a:srgbClr val="FF0000"/>
                </a:solidFill>
              </a:rPr>
              <a:t> preprint arXiv:1312.5602.</a:t>
            </a:r>
          </a:p>
        </p:txBody>
      </p:sp>
    </p:spTree>
    <p:extLst>
      <p:ext uri="{BB962C8B-B14F-4D97-AF65-F5344CB8AC3E}">
        <p14:creationId xmlns:p14="http://schemas.microsoft.com/office/powerpoint/2010/main" val="146142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5B24-6166-4B45-918C-2188C45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3B7CD77A-0370-8946-9ABA-D85C66EF5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843087"/>
            <a:ext cx="10144125" cy="43338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1964E-CB76-1E43-AD9D-D6C1A66E90D1}"/>
              </a:ext>
            </a:extLst>
          </p:cNvPr>
          <p:cNvSpPr txBox="1"/>
          <p:nvPr/>
        </p:nvSpPr>
        <p:spPr>
          <a:xfrm>
            <a:off x="209550" y="6211669"/>
            <a:ext cx="1177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Paper reference: </a:t>
            </a:r>
            <a:r>
              <a:rPr lang="en-US" dirty="0">
                <a:solidFill>
                  <a:srgbClr val="FF0000"/>
                </a:solidFill>
              </a:rPr>
              <a:t>[1] </a:t>
            </a:r>
            <a:r>
              <a:rPr lang="en-US" dirty="0" err="1">
                <a:solidFill>
                  <a:srgbClr val="FF0000"/>
                </a:solidFill>
              </a:rPr>
              <a:t>Mnih</a:t>
            </a:r>
            <a:r>
              <a:rPr lang="en-US" dirty="0">
                <a:solidFill>
                  <a:srgbClr val="FF0000"/>
                </a:solidFill>
              </a:rPr>
              <a:t>, V., </a:t>
            </a:r>
            <a:r>
              <a:rPr lang="en-US" dirty="0" err="1">
                <a:solidFill>
                  <a:srgbClr val="FF0000"/>
                </a:solidFill>
              </a:rPr>
              <a:t>Kavukcuoglu</a:t>
            </a:r>
            <a:r>
              <a:rPr lang="en-US" dirty="0">
                <a:solidFill>
                  <a:srgbClr val="FF0000"/>
                </a:solidFill>
              </a:rPr>
              <a:t>, K., Silver, D., Graves, A., </a:t>
            </a:r>
            <a:r>
              <a:rPr lang="en-US" dirty="0" err="1">
                <a:solidFill>
                  <a:srgbClr val="FF0000"/>
                </a:solidFill>
              </a:rPr>
              <a:t>Antonoglou</a:t>
            </a:r>
            <a:r>
              <a:rPr lang="en-US" dirty="0">
                <a:solidFill>
                  <a:srgbClr val="FF0000"/>
                </a:solidFill>
              </a:rPr>
              <a:t>, I., </a:t>
            </a:r>
            <a:r>
              <a:rPr lang="en-US" dirty="0" err="1">
                <a:solidFill>
                  <a:srgbClr val="FF0000"/>
                </a:solidFill>
              </a:rPr>
              <a:t>Wierstra</a:t>
            </a:r>
            <a:r>
              <a:rPr lang="en-US" dirty="0">
                <a:solidFill>
                  <a:srgbClr val="FF0000"/>
                </a:solidFill>
              </a:rPr>
              <a:t>, D., &amp; </a:t>
            </a:r>
            <a:r>
              <a:rPr lang="en-US" dirty="0" err="1">
                <a:solidFill>
                  <a:srgbClr val="FF0000"/>
                </a:solidFill>
              </a:rPr>
              <a:t>Riedmiller</a:t>
            </a:r>
            <a:r>
              <a:rPr lang="en-US" dirty="0">
                <a:solidFill>
                  <a:srgbClr val="FF0000"/>
                </a:solidFill>
              </a:rPr>
              <a:t>, M. (2013). Playing </a:t>
            </a:r>
            <a:r>
              <a:rPr lang="en-US" dirty="0" err="1">
                <a:solidFill>
                  <a:srgbClr val="FF0000"/>
                </a:solidFill>
              </a:rPr>
              <a:t>atari</a:t>
            </a:r>
            <a:r>
              <a:rPr lang="en-US" dirty="0">
                <a:solidFill>
                  <a:srgbClr val="FF0000"/>
                </a:solidFill>
              </a:rPr>
              <a:t> with deep reinforcement learning. </a:t>
            </a:r>
            <a:r>
              <a:rPr lang="en-US" dirty="0" err="1">
                <a:solidFill>
                  <a:srgbClr val="FF0000"/>
                </a:solidFill>
              </a:rPr>
              <a:t>arXiv</a:t>
            </a:r>
            <a:r>
              <a:rPr lang="en-US" dirty="0">
                <a:solidFill>
                  <a:srgbClr val="FF0000"/>
                </a:solidFill>
              </a:rPr>
              <a:t> preprint arXiv:1312.5602.</a:t>
            </a:r>
          </a:p>
        </p:txBody>
      </p:sp>
    </p:spTree>
    <p:extLst>
      <p:ext uri="{BB962C8B-B14F-4D97-AF65-F5344CB8AC3E}">
        <p14:creationId xmlns:p14="http://schemas.microsoft.com/office/powerpoint/2010/main" val="7498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4AEE-FE5B-DB44-B352-E1B7891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636C-79E9-9443-B62C-7EFC443E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this project involves two models: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DNN (A convolutional Neural Network similar to the one implemented in the paper referenced above for action-value function Q)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Q_hat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(similar model as Q DNN for target action-value function Q_hat)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has total 6 layers: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Convolutional 2D layers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layers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layer outputs "Action-values"( Being in a state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we make action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much will be the total reward)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7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E186-9E5B-1B45-8107-ABF99E78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/>
              <a:t> </a:t>
            </a:r>
          </a:p>
        </p:txBody>
      </p:sp>
      <p:pic>
        <p:nvPicPr>
          <p:cNvPr id="4" name="breakout_bad.mp4" descr="breakout_bad.mp4">
            <a:hlinkClick r:id="" action="ppaction://media"/>
            <a:extLst>
              <a:ext uri="{FF2B5EF4-FFF2-40B4-BE49-F238E27FC236}">
                <a16:creationId xmlns:a16="http://schemas.microsoft.com/office/drawing/2014/main" id="{FFC405B2-E4F6-7943-83FD-F58169A4FBD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2697246"/>
            <a:ext cx="2547938" cy="334477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C4491C-54B6-E544-8B02-7A7AB5431EC9}"/>
              </a:ext>
            </a:extLst>
          </p:cNvPr>
          <p:cNvSpPr txBox="1"/>
          <p:nvPr/>
        </p:nvSpPr>
        <p:spPr>
          <a:xfrm>
            <a:off x="985838" y="2057400"/>
            <a:ext cx="225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performance (Bad)</a:t>
            </a:r>
          </a:p>
        </p:txBody>
      </p:sp>
    </p:spTree>
    <p:extLst>
      <p:ext uri="{BB962C8B-B14F-4D97-AF65-F5344CB8AC3E}">
        <p14:creationId xmlns:p14="http://schemas.microsoft.com/office/powerpoint/2010/main" val="76820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B652-13A8-B44D-8633-2BE74579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B084-940D-4749-8BA4-35DE6187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presented a deep learning model for reinforcement learning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ability to master control policies using few pixels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replay buffer concept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 such as self driving cars, general AI (agent mastering multiple tasks) such as research by Dr David Silver, and Dr Peter Abbiel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2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DB45-8E99-8341-8EFB-13B952D4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0101-BF01-564D-A982-F7892594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unsatisfactory results where data generation is expensive, since training the neural network requires huge amount of data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extensive iterations increasing the computational time cost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reproducibility of same results for empirical observations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0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562</Words>
  <Application>Microsoft Macintosh PowerPoint</Application>
  <PresentationFormat>Widescreen</PresentationFormat>
  <Paragraphs>41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Deep-Reinforcement Learning on Atari games</vt:lpstr>
      <vt:lpstr>The basic idea being, how well the agent is navigating (exploit and explore) through the environment so that it maximizes its reward(Score in the Atari game)</vt:lpstr>
      <vt:lpstr>Reinforcement learning</vt:lpstr>
      <vt:lpstr>The process</vt:lpstr>
      <vt:lpstr>Algorithm</vt:lpstr>
      <vt:lpstr>Architecture </vt:lpstr>
      <vt:lpstr>Result </vt:lpstr>
      <vt:lpstr>Conclusion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Deep-Reinforcement Learning on Atari games</dc:title>
  <dc:creator>Nitish Gupta</dc:creator>
  <cp:lastModifiedBy>Nitish Gupta</cp:lastModifiedBy>
  <cp:revision>2</cp:revision>
  <dcterms:created xsi:type="dcterms:W3CDTF">2021-12-02T13:49:22Z</dcterms:created>
  <dcterms:modified xsi:type="dcterms:W3CDTF">2021-12-02T18:01:09Z</dcterms:modified>
</cp:coreProperties>
</file>