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Slab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sravya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ec2637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ec2637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1d427d7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1d427d7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Sravya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85abf5d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85abf5d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885abf5d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885abf5d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85abf5d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85abf5d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85abf5d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85abf5d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6bc375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6bc375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16bc375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16bc375f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sravya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19e9dff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19e9dff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6bc375f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6bc375f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+ Demo here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Influencers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104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Austin Le, Chase Oden, Sravya Voleti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Pipeline Analysis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Solr link: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'http://awesome-hw.sdsc.edu:8983/solr/student-news/select?q=title%3Atrump%20AND%20title%3Aelection'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Neo4j query: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MATCH (p1:Person) - [r:REPLIED] -&gt; (p2:Person)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WHERE r.create_date &gt; DATE("2016-10-1") AND r.create_date &lt; DATE("2016-12-30")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RETURN p1, r.text, p2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150" y="458025"/>
            <a:ext cx="3387607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829075" y="4152600"/>
            <a:ext cx="3839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Party distribution for tweets surrounding the 2016 US presidential election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5851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analyze the relationships between legislators based on the events surrounding certain news articles?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query controversial news topics and find legislator tweets surrounding the issue.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Tweets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Tweets from US legislators.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U.S. Newspaper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 newspaper articles.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Legislators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United States legislators, such as twitter handles, names, party, state,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Systems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used as cache to store Solr queries and their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Solr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act as a search engine to look through US news topics.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Neo4j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legislator relationship networks.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Express connections between different legislators surrounding newsworthy events.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find articles discussing the major issues of 2020: Taxes, COVID19, and the Presidential 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following keywords to query our Newspaper dataset in Solr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Trump and Taxes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Millions and COVID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Biden and Trump on Election Day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791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Solr Implementation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1400"/>
            <a:ext cx="4007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Used </a:t>
            </a:r>
            <a:r>
              <a:rPr lang="en-US" dirty="0"/>
              <a:t>UCSD internal </a:t>
            </a:r>
            <a:r>
              <a:rPr lang="en" dirty="0"/>
              <a:t>Solr dashboard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Ran queries on subjects that we were looking to explore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Imported Python Requests to get outputs to parse</a:t>
            </a:r>
            <a:endParaRPr dirty="0"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r="31427"/>
          <a:stretch/>
        </p:blipFill>
        <p:spPr>
          <a:xfrm>
            <a:off x="4748699" y="1423200"/>
            <a:ext cx="4007403" cy="3053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/>
          <p:nvPr/>
        </p:nvCxnSpPr>
        <p:spPr>
          <a:xfrm>
            <a:off x="6355600" y="1275325"/>
            <a:ext cx="843300" cy="3162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5923500" y="1031100"/>
            <a:ext cx="558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857400" y="4476450"/>
            <a:ext cx="3839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Solr query dashboard for newspaper dataset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Implementation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Converted outputs of Solr queries into JSON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Created a dataframe for each query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Created a dictionary for the titles of the article (key) and their publish date (value) for each query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Created a Redis pipeline to store each of the three dictionaries</a:t>
            </a:r>
            <a:endParaRPr dirty="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825" y="1785650"/>
            <a:ext cx="4267201" cy="212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983575" y="3909600"/>
            <a:ext cx="3839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Implementation of Redis Cache for the first query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importing into Neo4j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84100" cy="32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Loaded in legislator data from legislators-current.csv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Fetched unique legislator twitter handles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Created a subset of twitter tweets to reduce file size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Filter out any tweet that doesn’t originate from a legislator’s twitter handle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For our focus on replies, ensure the replied user is also a legislator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600" y="1489825"/>
            <a:ext cx="4267200" cy="25865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989350" y="4076350"/>
            <a:ext cx="3839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Legislator dataset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Load the subsetted twitter tweets dataset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Read the csv into neo4j, creating nodes for legislators, who they’re replying to in their tweet, and creating a relationship between the two.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The reply relationship holds the content of the tweet, as well as the date + time the tweet was created.</a:t>
            </a:r>
            <a:endParaRPr dirty="0"/>
          </a:p>
        </p:txBody>
      </p:sp>
      <p:sp>
        <p:nvSpPr>
          <p:cNvPr id="121" name="Google Shape;121;p21"/>
          <p:cNvSpPr txBox="1"/>
          <p:nvPr/>
        </p:nvSpPr>
        <p:spPr>
          <a:xfrm>
            <a:off x="4829075" y="4193450"/>
            <a:ext cx="3839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Neo4j Bloom network showing relationship between legislators through their tweets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902" y="972775"/>
            <a:ext cx="4516050" cy="322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500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Roboto</vt:lpstr>
      <vt:lpstr>Arial</vt:lpstr>
      <vt:lpstr>Marina</vt:lpstr>
      <vt:lpstr>Political Influencers</vt:lpstr>
      <vt:lpstr>Problem</vt:lpstr>
      <vt:lpstr>Datasets</vt:lpstr>
      <vt:lpstr>Data Systems</vt:lpstr>
      <vt:lpstr>Queries</vt:lpstr>
      <vt:lpstr>Apache Solr Implementation</vt:lpstr>
      <vt:lpstr>Redis Implementation</vt:lpstr>
      <vt:lpstr>Preparing data for importing into Neo4j</vt:lpstr>
      <vt:lpstr>Neo4j</vt:lpstr>
      <vt:lpstr>Full Pipeline Analysis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Influencers</dc:title>
  <cp:lastModifiedBy>Chase O.</cp:lastModifiedBy>
  <cp:revision>2</cp:revision>
  <dcterms:modified xsi:type="dcterms:W3CDTF">2021-01-11T23:04:00Z</dcterms:modified>
</cp:coreProperties>
</file>