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3"/>
  </p:notesMasterIdLst>
  <p:sldIdLst>
    <p:sldId id="256" r:id="rId2"/>
    <p:sldId id="257" r:id="rId3"/>
    <p:sldId id="258" r:id="rId4"/>
    <p:sldId id="259" r:id="rId5"/>
    <p:sldId id="267" r:id="rId6"/>
    <p:sldId id="260" r:id="rId7"/>
    <p:sldId id="261" r:id="rId8"/>
    <p:sldId id="265" r:id="rId9"/>
    <p:sldId id="268" r:id="rId10"/>
    <p:sldId id="269" r:id="rId11"/>
    <p:sldId id="264" r:id="rId12"/>
  </p:sldIdLst>
  <p:sldSz cx="9144000" cy="5143500" type="screen16x9"/>
  <p:notesSz cx="6858000" cy="9144000"/>
  <p:embeddedFontLst>
    <p:embeddedFont>
      <p:font typeface="Nunito Sans" panose="020B060402020202020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Helvetica Neue" panose="020B0604020202020204" charset="0"/>
      <p:regular r:id="rId22"/>
      <p:bold r:id="rId23"/>
      <p:italic r:id="rId24"/>
      <p:boldItalic r:id="rId25"/>
    </p:embeddedFont>
    <p:embeddedFont>
      <p:font typeface="Merriweather"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489D23-CCDE-4193-8072-0023ED8F25F6}">
  <a:tblStyle styleId="{3A489D23-CCDE-4193-8072-0023ED8F25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DF9EDB-4F7C-430D-871D-7D6FBCCFEF0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499105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bf7f3a29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bf7f3a29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69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bf7f3a29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bf7f3a29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6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bf7f3a29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bf7f3a29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6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bf7f3a29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bf7f3a29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3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bf7f3a29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bf7f3a29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83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bf7f3a29d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bf7f3a29d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2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bf7f3a29d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bf7f3a29d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3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bf7f3a29d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bf7f3a29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10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22325" y="2973100"/>
            <a:ext cx="6092100" cy="372300"/>
          </a:xfrm>
          <a:prstGeom prst="rect">
            <a:avLst/>
          </a:prstGeom>
        </p:spPr>
        <p:txBody>
          <a:bodyPr spcFirstLastPara="1" wrap="square" lIns="91425" tIns="91425" rIns="91425" bIns="91425" anchor="ctr" anchorCtr="0"/>
          <a:lstStyle>
            <a:lvl1pPr lvl="0">
              <a:spcBef>
                <a:spcPts val="0"/>
              </a:spcBef>
              <a:spcAft>
                <a:spcPts val="0"/>
              </a:spcAft>
              <a:buNone/>
              <a:defRPr sz="2400">
                <a:solidFill>
                  <a:srgbClr val="000000"/>
                </a:solidFill>
                <a:latin typeface="Nunito Sans"/>
                <a:ea typeface="Nunito Sans"/>
                <a:cs typeface="Nunito Sans"/>
                <a:sym typeface="Nunito Sans"/>
              </a:defRPr>
            </a:lvl1pPr>
            <a:lvl2pPr lvl="1">
              <a:spcBef>
                <a:spcPts val="0"/>
              </a:spcBef>
              <a:spcAft>
                <a:spcPts val="0"/>
              </a:spcAft>
              <a:buNone/>
              <a:defRPr>
                <a:solidFill>
                  <a:srgbClr val="000000"/>
                </a:solidFill>
                <a:latin typeface="Avenir"/>
                <a:ea typeface="Avenir"/>
                <a:cs typeface="Avenir"/>
                <a:sym typeface="Avenir"/>
              </a:defRPr>
            </a:lvl2pPr>
            <a:lvl3pPr lvl="2">
              <a:spcBef>
                <a:spcPts val="0"/>
              </a:spcBef>
              <a:spcAft>
                <a:spcPts val="0"/>
              </a:spcAft>
              <a:buNone/>
              <a:defRPr>
                <a:solidFill>
                  <a:srgbClr val="000000"/>
                </a:solidFill>
                <a:latin typeface="Avenir"/>
                <a:ea typeface="Avenir"/>
                <a:cs typeface="Avenir"/>
                <a:sym typeface="Avenir"/>
              </a:defRPr>
            </a:lvl3pPr>
            <a:lvl4pPr lvl="3">
              <a:spcBef>
                <a:spcPts val="0"/>
              </a:spcBef>
              <a:spcAft>
                <a:spcPts val="0"/>
              </a:spcAft>
              <a:buNone/>
              <a:defRPr>
                <a:solidFill>
                  <a:srgbClr val="000000"/>
                </a:solidFill>
                <a:latin typeface="Avenir"/>
                <a:ea typeface="Avenir"/>
                <a:cs typeface="Avenir"/>
                <a:sym typeface="Avenir"/>
              </a:defRPr>
            </a:lvl4pPr>
            <a:lvl5pPr lvl="4">
              <a:spcBef>
                <a:spcPts val="0"/>
              </a:spcBef>
              <a:spcAft>
                <a:spcPts val="0"/>
              </a:spcAft>
              <a:buNone/>
              <a:defRPr>
                <a:solidFill>
                  <a:srgbClr val="000000"/>
                </a:solidFill>
                <a:latin typeface="Avenir"/>
                <a:ea typeface="Avenir"/>
                <a:cs typeface="Avenir"/>
                <a:sym typeface="Avenir"/>
              </a:defRPr>
            </a:lvl5pPr>
            <a:lvl6pPr lvl="5">
              <a:spcBef>
                <a:spcPts val="0"/>
              </a:spcBef>
              <a:spcAft>
                <a:spcPts val="0"/>
              </a:spcAft>
              <a:buNone/>
              <a:defRPr>
                <a:solidFill>
                  <a:srgbClr val="000000"/>
                </a:solidFill>
                <a:latin typeface="Avenir"/>
                <a:ea typeface="Avenir"/>
                <a:cs typeface="Avenir"/>
                <a:sym typeface="Avenir"/>
              </a:defRPr>
            </a:lvl6pPr>
            <a:lvl7pPr lvl="6">
              <a:spcBef>
                <a:spcPts val="0"/>
              </a:spcBef>
              <a:spcAft>
                <a:spcPts val="0"/>
              </a:spcAft>
              <a:buNone/>
              <a:defRPr>
                <a:solidFill>
                  <a:srgbClr val="000000"/>
                </a:solidFill>
                <a:latin typeface="Avenir"/>
                <a:ea typeface="Avenir"/>
                <a:cs typeface="Avenir"/>
                <a:sym typeface="Avenir"/>
              </a:defRPr>
            </a:lvl7pPr>
            <a:lvl8pPr lvl="7">
              <a:spcBef>
                <a:spcPts val="0"/>
              </a:spcBef>
              <a:spcAft>
                <a:spcPts val="0"/>
              </a:spcAft>
              <a:buNone/>
              <a:defRPr>
                <a:solidFill>
                  <a:srgbClr val="000000"/>
                </a:solidFill>
                <a:latin typeface="Avenir"/>
                <a:ea typeface="Avenir"/>
                <a:cs typeface="Avenir"/>
                <a:sym typeface="Avenir"/>
              </a:defRPr>
            </a:lvl8pPr>
            <a:lvl9pPr lvl="8">
              <a:spcBef>
                <a:spcPts val="0"/>
              </a:spcBef>
              <a:spcAft>
                <a:spcPts val="0"/>
              </a:spcAft>
              <a:buNone/>
              <a:defRPr>
                <a:solidFill>
                  <a:srgbClr val="000000"/>
                </a:solidFill>
                <a:latin typeface="Avenir"/>
                <a:ea typeface="Avenir"/>
                <a:cs typeface="Avenir"/>
                <a:sym typeface="Avenir"/>
              </a:defRPr>
            </a:lvl9pPr>
          </a:lstStyle>
          <a:p>
            <a:endParaRPr/>
          </a:p>
        </p:txBody>
      </p:sp>
      <p:sp>
        <p:nvSpPr>
          <p:cNvPr id="13" name="Google Shape;13;p2"/>
          <p:cNvSpPr txBox="1">
            <a:spLocks noGrp="1"/>
          </p:cNvSpPr>
          <p:nvPr>
            <p:ph type="title" idx="2"/>
          </p:nvPr>
        </p:nvSpPr>
        <p:spPr>
          <a:xfrm>
            <a:off x="922325" y="3792655"/>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b="0">
                <a:solidFill>
                  <a:srgbClr val="000000"/>
                </a:solidFill>
                <a:latin typeface="Nunito Sans"/>
                <a:ea typeface="Nunito Sans"/>
                <a:cs typeface="Nunito Sans"/>
                <a:sym typeface="Nunito Sans"/>
              </a:defRPr>
            </a:lvl1pPr>
            <a:lvl2pPr lvl="1" rtl="0">
              <a:spcBef>
                <a:spcPts val="0"/>
              </a:spcBef>
              <a:spcAft>
                <a:spcPts val="0"/>
              </a:spcAft>
              <a:buNone/>
              <a:defRPr sz="900" b="0">
                <a:solidFill>
                  <a:srgbClr val="000000"/>
                </a:solidFill>
                <a:latin typeface="Nunito Sans"/>
                <a:ea typeface="Nunito Sans"/>
                <a:cs typeface="Nunito Sans"/>
                <a:sym typeface="Nunito Sans"/>
              </a:defRPr>
            </a:lvl2pPr>
            <a:lvl3pPr lvl="2" rtl="0">
              <a:spcBef>
                <a:spcPts val="0"/>
              </a:spcBef>
              <a:spcAft>
                <a:spcPts val="0"/>
              </a:spcAft>
              <a:buNone/>
              <a:defRPr sz="900" b="0">
                <a:solidFill>
                  <a:srgbClr val="000000"/>
                </a:solidFill>
                <a:latin typeface="Nunito Sans"/>
                <a:ea typeface="Nunito Sans"/>
                <a:cs typeface="Nunito Sans"/>
                <a:sym typeface="Nunito Sans"/>
              </a:defRPr>
            </a:lvl3pPr>
            <a:lvl4pPr lvl="3" rtl="0">
              <a:spcBef>
                <a:spcPts val="0"/>
              </a:spcBef>
              <a:spcAft>
                <a:spcPts val="0"/>
              </a:spcAft>
              <a:buNone/>
              <a:defRPr sz="900" b="0">
                <a:solidFill>
                  <a:srgbClr val="000000"/>
                </a:solidFill>
                <a:latin typeface="Nunito Sans"/>
                <a:ea typeface="Nunito Sans"/>
                <a:cs typeface="Nunito Sans"/>
                <a:sym typeface="Nunito Sans"/>
              </a:defRPr>
            </a:lvl4pPr>
            <a:lvl5pPr lvl="4" rtl="0">
              <a:spcBef>
                <a:spcPts val="0"/>
              </a:spcBef>
              <a:spcAft>
                <a:spcPts val="0"/>
              </a:spcAft>
              <a:buNone/>
              <a:defRPr sz="900" b="0">
                <a:solidFill>
                  <a:srgbClr val="000000"/>
                </a:solidFill>
                <a:latin typeface="Nunito Sans"/>
                <a:ea typeface="Nunito Sans"/>
                <a:cs typeface="Nunito Sans"/>
                <a:sym typeface="Nunito Sans"/>
              </a:defRPr>
            </a:lvl5pPr>
            <a:lvl6pPr lvl="5" rtl="0">
              <a:spcBef>
                <a:spcPts val="0"/>
              </a:spcBef>
              <a:spcAft>
                <a:spcPts val="0"/>
              </a:spcAft>
              <a:buNone/>
              <a:defRPr sz="900" b="0">
                <a:solidFill>
                  <a:srgbClr val="000000"/>
                </a:solidFill>
                <a:latin typeface="Nunito Sans"/>
                <a:ea typeface="Nunito Sans"/>
                <a:cs typeface="Nunito Sans"/>
                <a:sym typeface="Nunito Sans"/>
              </a:defRPr>
            </a:lvl6pPr>
            <a:lvl7pPr lvl="6" rtl="0">
              <a:spcBef>
                <a:spcPts val="0"/>
              </a:spcBef>
              <a:spcAft>
                <a:spcPts val="0"/>
              </a:spcAft>
              <a:buNone/>
              <a:defRPr sz="900" b="0">
                <a:solidFill>
                  <a:srgbClr val="000000"/>
                </a:solidFill>
                <a:latin typeface="Nunito Sans"/>
                <a:ea typeface="Nunito Sans"/>
                <a:cs typeface="Nunito Sans"/>
                <a:sym typeface="Nunito Sans"/>
              </a:defRPr>
            </a:lvl7pPr>
            <a:lvl8pPr lvl="7" rtl="0">
              <a:spcBef>
                <a:spcPts val="0"/>
              </a:spcBef>
              <a:spcAft>
                <a:spcPts val="0"/>
              </a:spcAft>
              <a:buNone/>
              <a:defRPr sz="900" b="0">
                <a:solidFill>
                  <a:srgbClr val="000000"/>
                </a:solidFill>
                <a:latin typeface="Nunito Sans"/>
                <a:ea typeface="Nunito Sans"/>
                <a:cs typeface="Nunito Sans"/>
                <a:sym typeface="Nunito Sans"/>
              </a:defRPr>
            </a:lvl8pPr>
            <a:lvl9pPr lvl="8" rtl="0">
              <a:spcBef>
                <a:spcPts val="0"/>
              </a:spcBef>
              <a:spcAft>
                <a:spcPts val="0"/>
              </a:spcAft>
              <a:buNone/>
              <a:defRPr sz="900" b="0">
                <a:solidFill>
                  <a:srgbClr val="000000"/>
                </a:solidFill>
                <a:latin typeface="Nunito Sans"/>
                <a:ea typeface="Nunito Sans"/>
                <a:cs typeface="Nunito Sans"/>
                <a:sym typeface="Nunito Sans"/>
              </a:defRPr>
            </a:lvl9pPr>
          </a:lstStyle>
          <a:p>
            <a:endParaRPr/>
          </a:p>
        </p:txBody>
      </p:sp>
      <p:sp>
        <p:nvSpPr>
          <p:cNvPr id="14" name="Google Shape;14;p2"/>
          <p:cNvSpPr txBox="1">
            <a:spLocks noGrp="1"/>
          </p:cNvSpPr>
          <p:nvPr>
            <p:ph type="title" idx="3"/>
          </p:nvPr>
        </p:nvSpPr>
        <p:spPr>
          <a:xfrm>
            <a:off x="922325" y="3959921"/>
            <a:ext cx="4259100" cy="164400"/>
          </a:xfrm>
          <a:prstGeom prst="rect">
            <a:avLst/>
          </a:prstGeom>
        </p:spPr>
        <p:txBody>
          <a:bodyPr spcFirstLastPara="1" wrap="square" lIns="91425" tIns="91425" rIns="91425" bIns="91425" anchor="ctr" anchorCtr="0"/>
          <a:lstStyle>
            <a:lvl1pPr lvl="0" rtl="0">
              <a:spcBef>
                <a:spcPts val="0"/>
              </a:spcBef>
              <a:spcAft>
                <a:spcPts val="0"/>
              </a:spcAft>
              <a:buNone/>
              <a:defRPr sz="900" b="0">
                <a:solidFill>
                  <a:srgbClr val="000000"/>
                </a:solidFill>
                <a:latin typeface="Nunito Sans"/>
                <a:ea typeface="Nunito Sans"/>
                <a:cs typeface="Nunito Sans"/>
                <a:sym typeface="Nunito Sans"/>
              </a:defRPr>
            </a:lvl1pPr>
            <a:lvl2pPr lvl="1" rtl="0">
              <a:spcBef>
                <a:spcPts val="0"/>
              </a:spcBef>
              <a:spcAft>
                <a:spcPts val="0"/>
              </a:spcAft>
              <a:buNone/>
              <a:defRPr sz="900">
                <a:solidFill>
                  <a:srgbClr val="000000"/>
                </a:solidFill>
                <a:latin typeface="Nunito Sans"/>
                <a:ea typeface="Nunito Sans"/>
                <a:cs typeface="Nunito Sans"/>
                <a:sym typeface="Nunito Sans"/>
              </a:defRPr>
            </a:lvl2pPr>
            <a:lvl3pPr lvl="2" rtl="0">
              <a:spcBef>
                <a:spcPts val="0"/>
              </a:spcBef>
              <a:spcAft>
                <a:spcPts val="0"/>
              </a:spcAft>
              <a:buNone/>
              <a:defRPr sz="900">
                <a:solidFill>
                  <a:srgbClr val="000000"/>
                </a:solidFill>
                <a:latin typeface="Nunito Sans"/>
                <a:ea typeface="Nunito Sans"/>
                <a:cs typeface="Nunito Sans"/>
                <a:sym typeface="Nunito Sans"/>
              </a:defRPr>
            </a:lvl3pPr>
            <a:lvl4pPr lvl="3" rtl="0">
              <a:spcBef>
                <a:spcPts val="0"/>
              </a:spcBef>
              <a:spcAft>
                <a:spcPts val="0"/>
              </a:spcAft>
              <a:buNone/>
              <a:defRPr sz="900">
                <a:solidFill>
                  <a:srgbClr val="000000"/>
                </a:solidFill>
                <a:latin typeface="Nunito Sans"/>
                <a:ea typeface="Nunito Sans"/>
                <a:cs typeface="Nunito Sans"/>
                <a:sym typeface="Nunito Sans"/>
              </a:defRPr>
            </a:lvl4pPr>
            <a:lvl5pPr lvl="4" rtl="0">
              <a:spcBef>
                <a:spcPts val="0"/>
              </a:spcBef>
              <a:spcAft>
                <a:spcPts val="0"/>
              </a:spcAft>
              <a:buNone/>
              <a:defRPr sz="900">
                <a:solidFill>
                  <a:srgbClr val="000000"/>
                </a:solidFill>
                <a:latin typeface="Nunito Sans"/>
                <a:ea typeface="Nunito Sans"/>
                <a:cs typeface="Nunito Sans"/>
                <a:sym typeface="Nunito Sans"/>
              </a:defRPr>
            </a:lvl5pPr>
            <a:lvl6pPr lvl="5" rtl="0">
              <a:spcBef>
                <a:spcPts val="0"/>
              </a:spcBef>
              <a:spcAft>
                <a:spcPts val="0"/>
              </a:spcAft>
              <a:buNone/>
              <a:defRPr sz="900">
                <a:solidFill>
                  <a:srgbClr val="000000"/>
                </a:solidFill>
                <a:latin typeface="Nunito Sans"/>
                <a:ea typeface="Nunito Sans"/>
                <a:cs typeface="Nunito Sans"/>
                <a:sym typeface="Nunito Sans"/>
              </a:defRPr>
            </a:lvl6pPr>
            <a:lvl7pPr lvl="6" rtl="0">
              <a:spcBef>
                <a:spcPts val="0"/>
              </a:spcBef>
              <a:spcAft>
                <a:spcPts val="0"/>
              </a:spcAft>
              <a:buNone/>
              <a:defRPr sz="900">
                <a:solidFill>
                  <a:srgbClr val="000000"/>
                </a:solidFill>
                <a:latin typeface="Nunito Sans"/>
                <a:ea typeface="Nunito Sans"/>
                <a:cs typeface="Nunito Sans"/>
                <a:sym typeface="Nunito Sans"/>
              </a:defRPr>
            </a:lvl7pPr>
            <a:lvl8pPr lvl="7" rtl="0">
              <a:spcBef>
                <a:spcPts val="0"/>
              </a:spcBef>
              <a:spcAft>
                <a:spcPts val="0"/>
              </a:spcAft>
              <a:buNone/>
              <a:defRPr sz="900">
                <a:solidFill>
                  <a:srgbClr val="000000"/>
                </a:solidFill>
                <a:latin typeface="Nunito Sans"/>
                <a:ea typeface="Nunito Sans"/>
                <a:cs typeface="Nunito Sans"/>
                <a:sym typeface="Nunito Sans"/>
              </a:defRPr>
            </a:lvl8pPr>
            <a:lvl9pPr lvl="8" rtl="0">
              <a:spcBef>
                <a:spcPts val="0"/>
              </a:spcBef>
              <a:spcAft>
                <a:spcPts val="0"/>
              </a:spcAft>
              <a:buNone/>
              <a:defRPr sz="900">
                <a:solidFill>
                  <a:srgbClr val="000000"/>
                </a:solidFill>
                <a:latin typeface="Nunito Sans"/>
                <a:ea typeface="Nunito Sans"/>
                <a:cs typeface="Nunito Sans"/>
                <a:sym typeface="Nunito Sans"/>
              </a:defRPr>
            </a:lvl9pPr>
          </a:lstStyle>
          <a:p>
            <a:endParaRPr/>
          </a:p>
        </p:txBody>
      </p:sp>
      <p:pic>
        <p:nvPicPr>
          <p:cNvPr id="15" name="Google Shape;15;p2"/>
          <p:cNvPicPr preferRelativeResize="0"/>
          <p:nvPr/>
        </p:nvPicPr>
        <p:blipFill>
          <a:blip r:embed="rId2">
            <a:alphaModFix/>
          </a:blip>
          <a:stretch>
            <a:fillRect/>
          </a:stretch>
        </p:blipFill>
        <p:spPr>
          <a:xfrm>
            <a:off x="875700" y="1908375"/>
            <a:ext cx="1888925" cy="313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opic">
  <p:cSld name="Title &amp; Subtitle copy">
    <p:bg>
      <p:bgPr>
        <a:solidFill>
          <a:srgbClr val="0096FF"/>
        </a:solidFill>
        <a:effectLst/>
      </p:bgPr>
    </p:bg>
    <p:spTree>
      <p:nvGrpSpPr>
        <p:cNvPr id="1" name="Shape 146"/>
        <p:cNvGrpSpPr/>
        <p:nvPr/>
      </p:nvGrpSpPr>
      <p:grpSpPr>
        <a:xfrm>
          <a:off x="0" y="0"/>
          <a:ext cx="0" cy="0"/>
          <a:chOff x="0" y="0"/>
          <a:chExt cx="0" cy="0"/>
        </a:xfrm>
      </p:grpSpPr>
      <p:pic>
        <p:nvPicPr>
          <p:cNvPr id="147" name="Google Shape;147;p11"/>
          <p:cNvPicPr preferRelativeResize="0"/>
          <p:nvPr/>
        </p:nvPicPr>
        <p:blipFill rotWithShape="1">
          <a:blip r:embed="rId2">
            <a:alphaModFix/>
          </a:blip>
          <a:srcRect t="109" b="109"/>
          <a:stretch/>
        </p:blipFill>
        <p:spPr>
          <a:xfrm>
            <a:off x="0" y="5542"/>
            <a:ext cx="9144000" cy="5132414"/>
          </a:xfrm>
          <a:prstGeom prst="rect">
            <a:avLst/>
          </a:prstGeom>
          <a:noFill/>
          <a:ln>
            <a:noFill/>
          </a:ln>
        </p:spPr>
      </p:pic>
      <p:pic>
        <p:nvPicPr>
          <p:cNvPr id="148" name="Google Shape;148;p11"/>
          <p:cNvPicPr preferRelativeResize="0"/>
          <p:nvPr/>
        </p:nvPicPr>
        <p:blipFill>
          <a:blip r:embed="rId3">
            <a:alphaModFix/>
          </a:blip>
          <a:stretch>
            <a:fillRect/>
          </a:stretch>
        </p:blipFill>
        <p:spPr>
          <a:xfrm>
            <a:off x="4242575" y="1930225"/>
            <a:ext cx="658850" cy="661551"/>
          </a:xfrm>
          <a:prstGeom prst="rect">
            <a:avLst/>
          </a:prstGeom>
          <a:noFill/>
          <a:ln>
            <a:noFill/>
          </a:ln>
        </p:spPr>
      </p:pic>
      <p:sp>
        <p:nvSpPr>
          <p:cNvPr id="149" name="Google Shape;149;p11"/>
          <p:cNvSpPr txBox="1">
            <a:spLocks noGrp="1"/>
          </p:cNvSpPr>
          <p:nvPr>
            <p:ph type="title"/>
          </p:nvPr>
        </p:nvSpPr>
        <p:spPr>
          <a:xfrm>
            <a:off x="2210700" y="2440275"/>
            <a:ext cx="4722600" cy="599400"/>
          </a:xfrm>
          <a:prstGeom prst="rect">
            <a:avLst/>
          </a:prstGeom>
        </p:spPr>
        <p:txBody>
          <a:bodyPr spcFirstLastPara="1" wrap="square" lIns="91425" tIns="91425" rIns="91425" bIns="91425" anchor="t" anchorCtr="0"/>
          <a:lstStyle>
            <a:lvl1pPr lvl="0" algn="ctr">
              <a:spcBef>
                <a:spcPts val="0"/>
              </a:spcBef>
              <a:spcAft>
                <a:spcPts val="0"/>
              </a:spcAft>
              <a:buNone/>
              <a:defRPr sz="2400">
                <a:solidFill>
                  <a:srgbClr val="FFFFFF"/>
                </a:solidFill>
                <a:latin typeface="Nunito Sans"/>
                <a:ea typeface="Nunito Sans"/>
                <a:cs typeface="Nunito Sans"/>
                <a:sym typeface="Nunito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Review">
  <p:cSld name="Title &amp; Subtitle copy_1_1">
    <p:bg>
      <p:bgPr>
        <a:solidFill>
          <a:srgbClr val="0096FF"/>
        </a:solidFill>
        <a:effectLst/>
      </p:bgPr>
    </p:bg>
    <p:spTree>
      <p:nvGrpSpPr>
        <p:cNvPr id="1" name="Shape 150"/>
        <p:cNvGrpSpPr/>
        <p:nvPr/>
      </p:nvGrpSpPr>
      <p:grpSpPr>
        <a:xfrm>
          <a:off x="0" y="0"/>
          <a:ext cx="0" cy="0"/>
          <a:chOff x="0" y="0"/>
          <a:chExt cx="0" cy="0"/>
        </a:xfrm>
      </p:grpSpPr>
      <p:pic>
        <p:nvPicPr>
          <p:cNvPr id="151" name="Google Shape;151;p12"/>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152" name="Google Shape;152;p12"/>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3" name="Google Shape;153;p12"/>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reak">
  <p:cSld name="Title &amp; Subtitle copy_1_2">
    <p:bg>
      <p:bgPr>
        <a:solidFill>
          <a:srgbClr val="0096FF"/>
        </a:solidFill>
        <a:effectLst/>
      </p:bgPr>
    </p:bg>
    <p:spTree>
      <p:nvGrpSpPr>
        <p:cNvPr id="1" name="Shape 154"/>
        <p:cNvGrpSpPr/>
        <p:nvPr/>
      </p:nvGrpSpPr>
      <p:grpSpPr>
        <a:xfrm>
          <a:off x="0" y="0"/>
          <a:ext cx="0" cy="0"/>
          <a:chOff x="0" y="0"/>
          <a:chExt cx="0" cy="0"/>
        </a:xfrm>
      </p:grpSpPr>
      <p:pic>
        <p:nvPicPr>
          <p:cNvPr id="155" name="Google Shape;155;p13"/>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156" name="Google Shape;156;p13"/>
          <p:cNvSpPr txBox="1">
            <a:spLocks noGrp="1"/>
          </p:cNvSpPr>
          <p:nvPr>
            <p:ph type="subTitle" idx="1"/>
          </p:nvPr>
        </p:nvSpPr>
        <p:spPr>
          <a:xfrm>
            <a:off x="3033000" y="1698339"/>
            <a:ext cx="3078000" cy="639600"/>
          </a:xfrm>
          <a:prstGeom prst="rect">
            <a:avLst/>
          </a:prstGeom>
        </p:spPr>
        <p:txBody>
          <a:bodyPr spcFirstLastPara="1" wrap="square" lIns="91425" tIns="91425" rIns="91425" bIns="91425" anchor="ctr" anchorCtr="0"/>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7" name="Google Shape;157;p13"/>
          <p:cNvSpPr txBox="1">
            <a:spLocks noGrp="1"/>
          </p:cNvSpPr>
          <p:nvPr>
            <p:ph type="title"/>
          </p:nvPr>
        </p:nvSpPr>
        <p:spPr>
          <a:xfrm>
            <a:off x="484800" y="2122425"/>
            <a:ext cx="8174400" cy="1495200"/>
          </a:xfrm>
          <a:prstGeom prst="rect">
            <a:avLst/>
          </a:prstGeom>
        </p:spPr>
        <p:txBody>
          <a:bodyPr spcFirstLastPara="1" wrap="square" lIns="91425" tIns="91425" rIns="91425" bIns="91425" anchor="t" anchorCtr="0"/>
          <a:lstStyle>
            <a:lvl1pPr lvl="0" algn="ctr" rtl="0">
              <a:spcBef>
                <a:spcPts val="0"/>
              </a:spcBef>
              <a:spcAft>
                <a:spcPts val="0"/>
              </a:spcAft>
              <a:buNone/>
              <a:defRPr sz="4400">
                <a:solidFill>
                  <a:srgbClr val="FFFFFF"/>
                </a:solidFill>
                <a:latin typeface="Nunito Sans"/>
                <a:ea typeface="Nunito Sans"/>
                <a:cs typeface="Nunito Sans"/>
                <a:sym typeface="Nunito Sans"/>
              </a:defRPr>
            </a:lvl1pPr>
            <a:lvl2pPr lvl="1" algn="ctr" rtl="0">
              <a:spcBef>
                <a:spcPts val="0"/>
              </a:spcBef>
              <a:spcAft>
                <a:spcPts val="0"/>
              </a:spcAft>
              <a:buNone/>
              <a:defRPr sz="4400">
                <a:solidFill>
                  <a:srgbClr val="FFFFFF"/>
                </a:solidFill>
                <a:latin typeface="Avenir"/>
                <a:ea typeface="Avenir"/>
                <a:cs typeface="Avenir"/>
                <a:sym typeface="Avenir"/>
              </a:defRPr>
            </a:lvl2pPr>
            <a:lvl3pPr lvl="2" algn="ctr" rtl="0">
              <a:spcBef>
                <a:spcPts val="0"/>
              </a:spcBef>
              <a:spcAft>
                <a:spcPts val="0"/>
              </a:spcAft>
              <a:buNone/>
              <a:defRPr sz="4400">
                <a:solidFill>
                  <a:srgbClr val="FFFFFF"/>
                </a:solidFill>
                <a:latin typeface="Avenir"/>
                <a:ea typeface="Avenir"/>
                <a:cs typeface="Avenir"/>
                <a:sym typeface="Avenir"/>
              </a:defRPr>
            </a:lvl3pPr>
            <a:lvl4pPr lvl="3" algn="ctr" rtl="0">
              <a:spcBef>
                <a:spcPts val="0"/>
              </a:spcBef>
              <a:spcAft>
                <a:spcPts val="0"/>
              </a:spcAft>
              <a:buNone/>
              <a:defRPr sz="4400">
                <a:solidFill>
                  <a:srgbClr val="FFFFFF"/>
                </a:solidFill>
                <a:latin typeface="Avenir"/>
                <a:ea typeface="Avenir"/>
                <a:cs typeface="Avenir"/>
                <a:sym typeface="Avenir"/>
              </a:defRPr>
            </a:lvl4pPr>
            <a:lvl5pPr lvl="4" algn="ctr" rtl="0">
              <a:spcBef>
                <a:spcPts val="0"/>
              </a:spcBef>
              <a:spcAft>
                <a:spcPts val="0"/>
              </a:spcAft>
              <a:buNone/>
              <a:defRPr sz="4400">
                <a:solidFill>
                  <a:srgbClr val="FFFFFF"/>
                </a:solidFill>
                <a:latin typeface="Avenir"/>
                <a:ea typeface="Avenir"/>
                <a:cs typeface="Avenir"/>
                <a:sym typeface="Avenir"/>
              </a:defRPr>
            </a:lvl5pPr>
            <a:lvl6pPr lvl="5" algn="ctr" rtl="0">
              <a:spcBef>
                <a:spcPts val="0"/>
              </a:spcBef>
              <a:spcAft>
                <a:spcPts val="0"/>
              </a:spcAft>
              <a:buNone/>
              <a:defRPr sz="4400">
                <a:solidFill>
                  <a:srgbClr val="FFFFFF"/>
                </a:solidFill>
                <a:latin typeface="Avenir"/>
                <a:ea typeface="Avenir"/>
                <a:cs typeface="Avenir"/>
                <a:sym typeface="Avenir"/>
              </a:defRPr>
            </a:lvl6pPr>
            <a:lvl7pPr lvl="6" algn="ctr" rtl="0">
              <a:spcBef>
                <a:spcPts val="0"/>
              </a:spcBef>
              <a:spcAft>
                <a:spcPts val="0"/>
              </a:spcAft>
              <a:buNone/>
              <a:defRPr sz="4400">
                <a:solidFill>
                  <a:srgbClr val="FFFFFF"/>
                </a:solidFill>
                <a:latin typeface="Avenir"/>
                <a:ea typeface="Avenir"/>
                <a:cs typeface="Avenir"/>
                <a:sym typeface="Avenir"/>
              </a:defRPr>
            </a:lvl7pPr>
            <a:lvl8pPr lvl="7" algn="ctr" rtl="0">
              <a:spcBef>
                <a:spcPts val="0"/>
              </a:spcBef>
              <a:spcAft>
                <a:spcPts val="0"/>
              </a:spcAft>
              <a:buNone/>
              <a:defRPr sz="4400">
                <a:solidFill>
                  <a:srgbClr val="FFFFFF"/>
                </a:solidFill>
                <a:latin typeface="Avenir"/>
                <a:ea typeface="Avenir"/>
                <a:cs typeface="Avenir"/>
                <a:sym typeface="Avenir"/>
              </a:defRPr>
            </a:lvl8pPr>
            <a:lvl9pPr lvl="8" algn="ctr" rtl="0">
              <a:spcBef>
                <a:spcPts val="0"/>
              </a:spcBef>
              <a:spcAft>
                <a:spcPts val="0"/>
              </a:spcAft>
              <a:buNone/>
              <a:defRPr sz="44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p:cSld name="Title &amp; Subtitle copy_1_1_1">
    <p:bg>
      <p:bgPr>
        <a:noFill/>
        <a:effectLst/>
      </p:bgPr>
    </p:bg>
    <p:spTree>
      <p:nvGrpSpPr>
        <p:cNvPr id="1" name="Shape 158"/>
        <p:cNvGrpSpPr/>
        <p:nvPr/>
      </p:nvGrpSpPr>
      <p:grpSpPr>
        <a:xfrm>
          <a:off x="0" y="0"/>
          <a:ext cx="0" cy="0"/>
          <a:chOff x="0" y="0"/>
          <a:chExt cx="0" cy="0"/>
        </a:xfrm>
      </p:grpSpPr>
      <p:pic>
        <p:nvPicPr>
          <p:cNvPr id="159" name="Google Shape;159;p14"/>
          <p:cNvPicPr preferRelativeResize="0"/>
          <p:nvPr/>
        </p:nvPicPr>
        <p:blipFill rotWithShape="1">
          <a:blip r:embed="rId2">
            <a:alphaModFix/>
          </a:blip>
          <a:srcRect t="109" b="109"/>
          <a:stretch/>
        </p:blipFill>
        <p:spPr>
          <a:xfrm>
            <a:off x="-9900" y="0"/>
            <a:ext cx="9163780" cy="5143500"/>
          </a:xfrm>
          <a:prstGeom prst="rect">
            <a:avLst/>
          </a:prstGeom>
          <a:noFill/>
          <a:ln>
            <a:noFill/>
          </a:ln>
        </p:spPr>
      </p:pic>
      <p:sp>
        <p:nvSpPr>
          <p:cNvPr id="160" name="Google Shape;160;p14"/>
          <p:cNvSpPr txBox="1">
            <a:spLocks noGrp="1"/>
          </p:cNvSpPr>
          <p:nvPr>
            <p:ph type="title"/>
          </p:nvPr>
        </p:nvSpPr>
        <p:spPr>
          <a:xfrm>
            <a:off x="1412000" y="1916100"/>
            <a:ext cx="6223800" cy="880200"/>
          </a:xfrm>
          <a:prstGeom prst="rect">
            <a:avLst/>
          </a:prstGeom>
        </p:spPr>
        <p:txBody>
          <a:bodyPr spcFirstLastPara="1" wrap="square" lIns="91425" tIns="91425" rIns="91425" bIns="91425" anchor="t" anchorCtr="0"/>
          <a:lstStyle>
            <a:lvl1pPr lvl="0" algn="ctr">
              <a:lnSpc>
                <a:spcPct val="130000"/>
              </a:lnSpc>
              <a:spcBef>
                <a:spcPts val="0"/>
              </a:spcBef>
              <a:spcAft>
                <a:spcPts val="0"/>
              </a:spcAft>
              <a:buNone/>
              <a:defRPr>
                <a:solidFill>
                  <a:srgbClr val="434343"/>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61" name="Google Shape;161;p14"/>
          <p:cNvSpPr txBox="1">
            <a:spLocks noGrp="1"/>
          </p:cNvSpPr>
          <p:nvPr>
            <p:ph type="title" idx="2"/>
          </p:nvPr>
        </p:nvSpPr>
        <p:spPr>
          <a:xfrm>
            <a:off x="2720538" y="2985375"/>
            <a:ext cx="3702900" cy="421500"/>
          </a:xfrm>
          <a:prstGeom prst="rect">
            <a:avLst/>
          </a:prstGeom>
        </p:spPr>
        <p:txBody>
          <a:bodyPr spcFirstLastPara="1" wrap="square" lIns="91425" tIns="91425" rIns="91425" bIns="91425" anchor="t" anchorCtr="0"/>
          <a:lstStyle>
            <a:lvl1pPr lvl="0" algn="ctr">
              <a:spcBef>
                <a:spcPts val="0"/>
              </a:spcBef>
              <a:spcAft>
                <a:spcPts val="0"/>
              </a:spcAft>
              <a:buNone/>
              <a:defRPr sz="1400">
                <a:solidFill>
                  <a:srgbClr val="434343"/>
                </a:solidFill>
                <a:latin typeface="Nunito Sans"/>
                <a:ea typeface="Nunito Sans"/>
                <a:cs typeface="Nunito Sans"/>
                <a:sym typeface="Nunito Sans"/>
              </a:defRPr>
            </a:lvl1pPr>
            <a:lvl2pPr lvl="1">
              <a:spcBef>
                <a:spcPts val="0"/>
              </a:spcBef>
              <a:spcAft>
                <a:spcPts val="0"/>
              </a:spcAft>
              <a:buNone/>
              <a:defRPr>
                <a:latin typeface="Nunito Sans"/>
                <a:ea typeface="Nunito Sans"/>
                <a:cs typeface="Nunito Sans"/>
                <a:sym typeface="Nunito Sans"/>
              </a:defRPr>
            </a:lvl2pPr>
            <a:lvl3pPr lvl="2">
              <a:spcBef>
                <a:spcPts val="0"/>
              </a:spcBef>
              <a:spcAft>
                <a:spcPts val="0"/>
              </a:spcAft>
              <a:buNone/>
              <a:defRPr>
                <a:latin typeface="Nunito Sans"/>
                <a:ea typeface="Nunito Sans"/>
                <a:cs typeface="Nunito Sans"/>
                <a:sym typeface="Nunito Sans"/>
              </a:defRPr>
            </a:lvl3pPr>
            <a:lvl4pPr lvl="3">
              <a:spcBef>
                <a:spcPts val="0"/>
              </a:spcBef>
              <a:spcAft>
                <a:spcPts val="0"/>
              </a:spcAft>
              <a:buNone/>
              <a:defRPr>
                <a:latin typeface="Nunito Sans"/>
                <a:ea typeface="Nunito Sans"/>
                <a:cs typeface="Nunito Sans"/>
                <a:sym typeface="Nunito Sans"/>
              </a:defRPr>
            </a:lvl4pPr>
            <a:lvl5pPr lvl="4">
              <a:spcBef>
                <a:spcPts val="0"/>
              </a:spcBef>
              <a:spcAft>
                <a:spcPts val="0"/>
              </a:spcAft>
              <a:buNone/>
              <a:defRPr>
                <a:latin typeface="Nunito Sans"/>
                <a:ea typeface="Nunito Sans"/>
                <a:cs typeface="Nunito Sans"/>
                <a:sym typeface="Nunito Sans"/>
              </a:defRPr>
            </a:lvl5pPr>
            <a:lvl6pPr lvl="5">
              <a:spcBef>
                <a:spcPts val="0"/>
              </a:spcBef>
              <a:spcAft>
                <a:spcPts val="0"/>
              </a:spcAft>
              <a:buNone/>
              <a:defRPr>
                <a:latin typeface="Nunito Sans"/>
                <a:ea typeface="Nunito Sans"/>
                <a:cs typeface="Nunito Sans"/>
                <a:sym typeface="Nunito Sans"/>
              </a:defRPr>
            </a:lvl6pPr>
            <a:lvl7pPr lvl="6">
              <a:spcBef>
                <a:spcPts val="0"/>
              </a:spcBef>
              <a:spcAft>
                <a:spcPts val="0"/>
              </a:spcAft>
              <a:buNone/>
              <a:defRPr>
                <a:latin typeface="Nunito Sans"/>
                <a:ea typeface="Nunito Sans"/>
                <a:cs typeface="Nunito Sans"/>
                <a:sym typeface="Nunito Sans"/>
              </a:defRPr>
            </a:lvl7pPr>
            <a:lvl8pPr lvl="7">
              <a:spcBef>
                <a:spcPts val="0"/>
              </a:spcBef>
              <a:spcAft>
                <a:spcPts val="0"/>
              </a:spcAft>
              <a:buNone/>
              <a:defRPr>
                <a:latin typeface="Nunito Sans"/>
                <a:ea typeface="Nunito Sans"/>
                <a:cs typeface="Nunito Sans"/>
                <a:sym typeface="Nunito Sans"/>
              </a:defRPr>
            </a:lvl8pPr>
            <a:lvl9pPr lvl="8">
              <a:spcBef>
                <a:spcPts val="0"/>
              </a:spcBef>
              <a:spcAft>
                <a:spcPts val="0"/>
              </a:spcAft>
              <a:buNone/>
              <a:defRPr>
                <a:latin typeface="Nunito Sans"/>
                <a:ea typeface="Nunito Sans"/>
                <a:cs typeface="Nunito Sans"/>
                <a:sym typeface="Nunito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No Topic">
  <p:cSld name="TITLE_2_5">
    <p:spTree>
      <p:nvGrpSpPr>
        <p:cNvPr id="1" name="Shape 162"/>
        <p:cNvGrpSpPr/>
        <p:nvPr/>
      </p:nvGrpSpPr>
      <p:grpSpPr>
        <a:xfrm>
          <a:off x="0" y="0"/>
          <a:ext cx="0" cy="0"/>
          <a:chOff x="0" y="0"/>
          <a:chExt cx="0" cy="0"/>
        </a:xfrm>
      </p:grpSpPr>
      <p:sp>
        <p:nvSpPr>
          <p:cNvPr id="163" name="Google Shape;163;p15"/>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2pPr>
            <a:lvl3pPr lvl="2"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3pPr>
            <a:lvl4pPr lvl="3"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4pPr>
            <a:lvl5pPr lvl="4"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5pPr>
            <a:lvl6pPr lvl="5"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6pPr>
            <a:lvl7pPr lvl="6"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7pPr>
            <a:lvl8pPr lvl="7"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8pPr>
            <a:lvl9pPr lvl="8" rtl="0">
              <a:spcBef>
                <a:spcPts val="0"/>
              </a:spcBef>
              <a:spcAft>
                <a:spcPts val="0"/>
              </a:spcAft>
              <a:buClr>
                <a:srgbClr val="0096FF"/>
              </a:buClr>
              <a:buSzPts val="2100"/>
              <a:buFont typeface="Avenir"/>
              <a:buNone/>
              <a:defRPr sz="2100">
                <a:solidFill>
                  <a:srgbClr val="0096FF"/>
                </a:solidFill>
                <a:latin typeface="Avenir"/>
                <a:ea typeface="Avenir"/>
                <a:cs typeface="Avenir"/>
                <a:sym typeface="Avenir"/>
              </a:defRPr>
            </a:lvl9pPr>
          </a:lstStyle>
          <a:p>
            <a:endParaRPr/>
          </a:p>
        </p:txBody>
      </p:sp>
      <p:sp>
        <p:nvSpPr>
          <p:cNvPr id="164" name="Google Shape;164;p15"/>
          <p:cNvSpPr txBox="1">
            <a:spLocks noGrp="1"/>
          </p:cNvSpPr>
          <p:nvPr>
            <p:ph type="body" idx="1"/>
          </p:nvPr>
        </p:nvSpPr>
        <p:spPr>
          <a:xfrm>
            <a:off x="381000" y="1400020"/>
            <a:ext cx="4153200" cy="25788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3pPr>
            <a:lvl4pPr marL="1828800" lvl="3"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4pPr>
            <a:lvl5pPr marL="2286000" lvl="4"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5pPr>
            <a:lvl6pPr marL="2743200" lvl="5"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6pPr>
            <a:lvl7pPr marL="3200400" lvl="6"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7pPr>
            <a:lvl8pPr marL="3657600" lvl="7"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8pPr>
            <a:lvl9pPr marL="4114800" lvl="8" indent="-317500" rtl="0">
              <a:lnSpc>
                <a:spcPct val="130000"/>
              </a:lnSpc>
              <a:spcBef>
                <a:spcPts val="1000"/>
              </a:spcBef>
              <a:spcAft>
                <a:spcPts val="1000"/>
              </a:spcAft>
              <a:buClr>
                <a:srgbClr val="434343"/>
              </a:buClr>
              <a:buSzPts val="1400"/>
              <a:buFont typeface="Merriweather"/>
              <a:buChar char="■"/>
              <a:defRPr>
                <a:solidFill>
                  <a:srgbClr val="434343"/>
                </a:solidFill>
                <a:latin typeface="Merriweather"/>
                <a:ea typeface="Merriweather"/>
                <a:cs typeface="Merriweather"/>
                <a:sym typeface="Merriweather"/>
              </a:defRPr>
            </a:lvl9pPr>
          </a:lstStyle>
          <a:p>
            <a:endParaRPr/>
          </a:p>
        </p:txBody>
      </p:sp>
      <p:sp>
        <p:nvSpPr>
          <p:cNvPr id="165" name="Google Shape;165;p15"/>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66" name="Google Shape;166;p15"/>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67" name="Google Shape;167;p15"/>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15"/>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69" name="Google Shape;169;p1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tandard">
  <p:cSld name="TITLE_2_4_3">
    <p:spTree>
      <p:nvGrpSpPr>
        <p:cNvPr id="1" name="Shape 170"/>
        <p:cNvGrpSpPr/>
        <p:nvPr/>
      </p:nvGrpSpPr>
      <p:grpSpPr>
        <a:xfrm>
          <a:off x="0" y="0"/>
          <a:ext cx="0" cy="0"/>
          <a:chOff x="0" y="0"/>
          <a:chExt cx="0" cy="0"/>
        </a:xfrm>
      </p:grpSpPr>
      <p:sp>
        <p:nvSpPr>
          <p:cNvPr id="171" name="Google Shape;171;p1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72" name="Google Shape;172;p16"/>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73" name="Google Shape;173;p16"/>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74" name="Google Shape;174;p16"/>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2pPr>
            <a:lvl3pPr lvl="2"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3pPr>
            <a:lvl4pPr lvl="3"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4pPr>
            <a:lvl5pPr lvl="4"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5pPr>
            <a:lvl6pPr lvl="5"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6pPr>
            <a:lvl7pPr lvl="6"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7pPr>
            <a:lvl8pPr lvl="7"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8pPr>
            <a:lvl9pPr lvl="8"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9pPr>
          </a:lstStyle>
          <a:p>
            <a:endParaRPr/>
          </a:p>
        </p:txBody>
      </p:sp>
      <p:sp>
        <p:nvSpPr>
          <p:cNvPr id="175" name="Google Shape;175;p16"/>
          <p:cNvSpPr txBox="1">
            <a:spLocks noGrp="1"/>
          </p:cNvSpPr>
          <p:nvPr>
            <p:ph type="body" idx="2"/>
          </p:nvPr>
        </p:nvSpPr>
        <p:spPr>
          <a:xfrm>
            <a:off x="381000" y="1400020"/>
            <a:ext cx="4153200" cy="25788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a:solidFill>
                  <a:srgbClr val="434343"/>
                </a:solidFill>
                <a:latin typeface="Merriweather"/>
                <a:ea typeface="Merriweather"/>
                <a:cs typeface="Merriweather"/>
                <a:sym typeface="Merriweather"/>
              </a:defRPr>
            </a:lvl3pPr>
            <a:lvl4pPr marL="1828800" lvl="3"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4pPr>
            <a:lvl5pPr marL="2286000" lvl="4"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5pPr>
            <a:lvl6pPr marL="2743200" lvl="5"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6pPr>
            <a:lvl7pPr marL="3200400" lvl="6"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7pPr>
            <a:lvl8pPr marL="3657600" lvl="7" indent="-317500" rtl="0">
              <a:lnSpc>
                <a:spcPct val="130000"/>
              </a:lnSpc>
              <a:spcBef>
                <a:spcPts val="1000"/>
              </a:spcBef>
              <a:spcAft>
                <a:spcPts val="0"/>
              </a:spcAft>
              <a:buClr>
                <a:srgbClr val="434343"/>
              </a:buClr>
              <a:buSzPts val="1400"/>
              <a:buFont typeface="Merriweather"/>
              <a:buChar char="○"/>
              <a:defRPr>
                <a:solidFill>
                  <a:srgbClr val="434343"/>
                </a:solidFill>
                <a:latin typeface="Merriweather"/>
                <a:ea typeface="Merriweather"/>
                <a:cs typeface="Merriweather"/>
                <a:sym typeface="Merriweather"/>
              </a:defRPr>
            </a:lvl8pPr>
            <a:lvl9pPr marL="4114800" lvl="8" indent="-317500" rtl="0">
              <a:lnSpc>
                <a:spcPct val="130000"/>
              </a:lnSpc>
              <a:spcBef>
                <a:spcPts val="1000"/>
              </a:spcBef>
              <a:spcAft>
                <a:spcPts val="1000"/>
              </a:spcAft>
              <a:buClr>
                <a:srgbClr val="434343"/>
              </a:buClr>
              <a:buSzPts val="1400"/>
              <a:buFont typeface="Merriweather"/>
              <a:buChar char="■"/>
              <a:defRPr>
                <a:solidFill>
                  <a:srgbClr val="434343"/>
                </a:solidFill>
                <a:latin typeface="Merriweather"/>
                <a:ea typeface="Merriweather"/>
                <a:cs typeface="Merriweather"/>
                <a:sym typeface="Merriweather"/>
              </a:defRPr>
            </a:lvl9pPr>
          </a:lstStyle>
          <a:p>
            <a:endParaRPr/>
          </a:p>
        </p:txBody>
      </p:sp>
      <p:sp>
        <p:nvSpPr>
          <p:cNvPr id="176" name="Google Shape;176;p16"/>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16"/>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78" name="Google Shape;178;p16"/>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tandard - Smaller Copy">
  <p:cSld name="TITLE_2_4_1_2">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381000" y="1409492"/>
            <a:ext cx="4379400" cy="2774400"/>
          </a:xfrm>
          <a:prstGeom prst="rect">
            <a:avLst/>
          </a:prstGeom>
        </p:spPr>
        <p:txBody>
          <a:bodyPr spcFirstLastPara="1" wrap="square" lIns="91425" tIns="91425" rIns="91425" bIns="91425" anchor="t" anchorCtr="0"/>
          <a:lstStyle>
            <a:lvl1pPr marL="457200" lvl="0" indent="-292100" rtl="0">
              <a:lnSpc>
                <a:spcPct val="130000"/>
              </a:lnSpc>
              <a:spcBef>
                <a:spcPts val="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1pPr>
            <a:lvl2pPr marL="914400" lvl="1"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2pPr>
            <a:lvl3pPr marL="1371600" lvl="2"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3pPr>
            <a:lvl4pPr marL="1828800" lvl="3"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4pPr>
            <a:lvl5pPr marL="2286000" lvl="4"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5pPr>
            <a:lvl6pPr marL="2743200" lvl="5"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6pPr>
            <a:lvl7pPr marL="3200400" lvl="6"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7pPr>
            <a:lvl8pPr marL="3657600" lvl="7" indent="-292100" rtl="0">
              <a:lnSpc>
                <a:spcPct val="130000"/>
              </a:lnSpc>
              <a:spcBef>
                <a:spcPts val="1000"/>
              </a:spcBef>
              <a:spcAft>
                <a:spcPts val="0"/>
              </a:spcAft>
              <a:buClr>
                <a:srgbClr val="434343"/>
              </a:buClr>
              <a:buSzPts val="1000"/>
              <a:buFont typeface="Merriweather"/>
              <a:buChar char="○"/>
              <a:defRPr sz="1200">
                <a:solidFill>
                  <a:srgbClr val="434343"/>
                </a:solidFill>
                <a:latin typeface="Merriweather"/>
                <a:ea typeface="Merriweather"/>
                <a:cs typeface="Merriweather"/>
                <a:sym typeface="Merriweather"/>
              </a:defRPr>
            </a:lvl8pPr>
            <a:lvl9pPr marL="4114800" lvl="8" indent="-292100" rtl="0">
              <a:lnSpc>
                <a:spcPct val="130000"/>
              </a:lnSpc>
              <a:spcBef>
                <a:spcPts val="1000"/>
              </a:spcBef>
              <a:spcAft>
                <a:spcPts val="1000"/>
              </a:spcAft>
              <a:buClr>
                <a:srgbClr val="434343"/>
              </a:buClr>
              <a:buSzPts val="10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81" name="Google Shape;181;p17"/>
          <p:cNvSpPr txBox="1">
            <a:spLocks noGrp="1"/>
          </p:cNvSpPr>
          <p:nvPr>
            <p:ph type="subTitle" idx="2"/>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82" name="Google Shape;182;p17"/>
          <p:cNvSpPr/>
          <p:nvPr/>
        </p:nvSpPr>
        <p:spPr>
          <a:xfrm>
            <a:off x="225477" y="4926025"/>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999999"/>
                </a:solidFill>
                <a:latin typeface="Proxima Nova"/>
                <a:ea typeface="Proxima Nova"/>
                <a:cs typeface="Proxima Nova"/>
                <a:sym typeface="Proxima Nova"/>
              </a:rPr>
              <a:t>© BrainStation Inc. 201</a:t>
            </a:r>
            <a:r>
              <a:rPr lang="en" sz="400">
                <a:solidFill>
                  <a:srgbClr val="999999"/>
                </a:solidFill>
                <a:latin typeface="Proxima Nova"/>
                <a:ea typeface="Proxima Nova"/>
                <a:cs typeface="Proxima Nova"/>
                <a:sym typeface="Proxima Nova"/>
              </a:rPr>
              <a:t>7-2018</a:t>
            </a:r>
            <a:endParaRPr sz="500">
              <a:solidFill>
                <a:srgbClr val="999999"/>
              </a:solidFill>
              <a:latin typeface="Proxima Nova"/>
              <a:ea typeface="Proxima Nova"/>
              <a:cs typeface="Proxima Nova"/>
              <a:sym typeface="Proxima Nova"/>
            </a:endParaRPr>
          </a:p>
        </p:txBody>
      </p:sp>
      <p:sp>
        <p:nvSpPr>
          <p:cNvPr id="183" name="Google Shape;183;p17"/>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lstStyle>
            <a:lvl1pPr lvl="0" rtl="0">
              <a:spcBef>
                <a:spcPts val="0"/>
              </a:spcBef>
              <a:spcAft>
                <a:spcPts val="0"/>
              </a:spcAft>
              <a:buSzPts val="2100"/>
              <a:buFont typeface="Nunito Sans"/>
              <a:buNone/>
              <a:defRPr sz="2100">
                <a:latin typeface="Nunito Sans"/>
                <a:ea typeface="Nunito Sans"/>
                <a:cs typeface="Nunito Sans"/>
                <a:sym typeface="Nunito Sans"/>
              </a:defRPr>
            </a:lvl1pPr>
            <a:lvl2pPr lvl="1"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2pPr>
            <a:lvl3pPr lvl="2"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3pPr>
            <a:lvl4pPr lvl="3"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4pPr>
            <a:lvl5pPr lvl="4"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5pPr>
            <a:lvl6pPr lvl="5"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6pPr>
            <a:lvl7pPr lvl="6"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7pPr>
            <a:lvl8pPr lvl="7"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8pPr>
            <a:lvl9pPr lvl="8" rtl="0">
              <a:spcBef>
                <a:spcPts val="0"/>
              </a:spcBef>
              <a:spcAft>
                <a:spcPts val="0"/>
              </a:spcAft>
              <a:buClr>
                <a:srgbClr val="0096FF"/>
              </a:buClr>
              <a:buSzPts val="2100"/>
              <a:buFont typeface="Proxima Nova"/>
              <a:buNone/>
              <a:defRPr sz="2100">
                <a:solidFill>
                  <a:srgbClr val="0096FF"/>
                </a:solidFill>
                <a:latin typeface="Proxima Nova"/>
                <a:ea typeface="Proxima Nova"/>
                <a:cs typeface="Proxima Nova"/>
                <a:sym typeface="Proxima Nova"/>
              </a:defRPr>
            </a:lvl9pPr>
          </a:lstStyle>
          <a:p>
            <a:endParaRPr/>
          </a:p>
        </p:txBody>
      </p:sp>
      <p:sp>
        <p:nvSpPr>
          <p:cNvPr id="184" name="Google Shape;184;p17"/>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endParaRPr sz="900">
              <a:latin typeface="Helvetica Neue"/>
              <a:ea typeface="Helvetica Neue"/>
              <a:cs typeface="Helvetica Neue"/>
              <a:sym typeface="Helvetica Neue"/>
            </a:endParaRPr>
          </a:p>
        </p:txBody>
      </p:sp>
      <p:pic>
        <p:nvPicPr>
          <p:cNvPr id="186" name="Google Shape;186;p17"/>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87" name="Google Shape;187;p1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ith Page Number">
  <p:cSld name="CUSTOM">
    <p:spTree>
      <p:nvGrpSpPr>
        <p:cNvPr id="1" name="Shape 188"/>
        <p:cNvGrpSpPr/>
        <p:nvPr/>
      </p:nvGrpSpPr>
      <p:grpSpPr>
        <a:xfrm>
          <a:off x="0" y="0"/>
          <a:ext cx="0" cy="0"/>
          <a:chOff x="0" y="0"/>
          <a:chExt cx="0" cy="0"/>
        </a:xfrm>
      </p:grpSpPr>
      <p:pic>
        <p:nvPicPr>
          <p:cNvPr id="189" name="Google Shape;189;p18"/>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90" name="Google Shape;190;p18"/>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91" name="Google Shape;191;p1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_3">
  <p:cSld name="BLANK_3">
    <p:spTree>
      <p:nvGrpSpPr>
        <p:cNvPr id="1" name="Shape 192"/>
        <p:cNvGrpSpPr/>
        <p:nvPr/>
      </p:nvGrpSpPr>
      <p:grpSpPr>
        <a:xfrm>
          <a:off x="0" y="0"/>
          <a:ext cx="0" cy="0"/>
          <a:chOff x="0" y="0"/>
          <a:chExt cx="0" cy="0"/>
        </a:xfrm>
      </p:grpSpPr>
      <p:sp>
        <p:nvSpPr>
          <p:cNvPr id="193" name="Google Shape;1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Sub copy">
  <p:cSld name="TITLE_1">
    <p:spTree>
      <p:nvGrpSpPr>
        <p:cNvPr id="1" name="Shape 194"/>
        <p:cNvGrpSpPr/>
        <p:nvPr/>
      </p:nvGrpSpPr>
      <p:grpSpPr>
        <a:xfrm>
          <a:off x="0" y="0"/>
          <a:ext cx="0" cy="0"/>
          <a:chOff x="0" y="0"/>
          <a:chExt cx="0" cy="0"/>
        </a:xfrm>
      </p:grpSpPr>
      <p:pic>
        <p:nvPicPr>
          <p:cNvPr id="195" name="Google Shape;195;p20"/>
          <p:cNvPicPr preferRelativeResize="0"/>
          <p:nvPr/>
        </p:nvPicPr>
        <p:blipFill rotWithShape="1">
          <a:blip r:embed="rId2">
            <a:alphaModFix/>
          </a:blip>
          <a:srcRect/>
          <a:stretch/>
        </p:blipFill>
        <p:spPr>
          <a:xfrm>
            <a:off x="8541951" y="4824021"/>
            <a:ext cx="196500" cy="197400"/>
          </a:xfrm>
          <a:prstGeom prst="rect">
            <a:avLst/>
          </a:prstGeom>
          <a:noFill/>
          <a:ln>
            <a:noFill/>
          </a:ln>
        </p:spPr>
      </p:pic>
      <p:sp>
        <p:nvSpPr>
          <p:cNvPr id="196" name="Google Shape;196;p20"/>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solidFill>
                  <a:srgbClr val="2B95FD"/>
                </a:solidFill>
                <a:latin typeface="Helvetica Neue"/>
                <a:ea typeface="Helvetica Neue"/>
                <a:cs typeface="Helvetica Neue"/>
                <a:sym typeface="Helvetica Neue"/>
              </a:rPr>
              <a:t>‹#›</a:t>
            </a:fld>
            <a:endParaRPr sz="900">
              <a:solidFill>
                <a:srgbClr val="2B95FD"/>
              </a:solidFill>
              <a:latin typeface="Helvetica Neue"/>
              <a:ea typeface="Helvetica Neue"/>
              <a:cs typeface="Helvetica Neue"/>
              <a:sym typeface="Helvetica Neue"/>
            </a:endParaRPr>
          </a:p>
        </p:txBody>
      </p:sp>
      <p:sp>
        <p:nvSpPr>
          <p:cNvPr id="197" name="Google Shape;197;p20"/>
          <p:cNvSpPr/>
          <p:nvPr/>
        </p:nvSpPr>
        <p:spPr>
          <a:xfrm>
            <a:off x="225477" y="4926025"/>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A9A9A9"/>
                </a:solidFill>
                <a:latin typeface="Proxima Nova"/>
                <a:ea typeface="Proxima Nova"/>
                <a:cs typeface="Proxima Nova"/>
                <a:sym typeface="Proxima Nova"/>
              </a:rPr>
              <a:t>© BrainStation Inc. 201</a:t>
            </a:r>
            <a:r>
              <a:rPr lang="en" sz="400">
                <a:solidFill>
                  <a:srgbClr val="A9A9A9"/>
                </a:solidFill>
                <a:latin typeface="Proxima Nova"/>
                <a:ea typeface="Proxima Nova"/>
                <a:cs typeface="Proxima Nova"/>
                <a:sym typeface="Proxima Nova"/>
              </a:rPr>
              <a:t>7</a:t>
            </a:r>
            <a:endParaRPr sz="500">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oadmap">
  <p:cSld name="BLANK_2">
    <p:spTree>
      <p:nvGrpSpPr>
        <p:cNvPr id="1" name="Shape 16"/>
        <p:cNvGrpSpPr/>
        <p:nvPr/>
      </p:nvGrpSpPr>
      <p:grpSpPr>
        <a:xfrm>
          <a:off x="0" y="0"/>
          <a:ext cx="0" cy="0"/>
          <a:chOff x="0" y="0"/>
          <a:chExt cx="0" cy="0"/>
        </a:xfrm>
      </p:grpSpPr>
      <p:sp>
        <p:nvSpPr>
          <p:cNvPr id="17" name="Google Shape;17;p3"/>
          <p:cNvSpPr/>
          <p:nvPr/>
        </p:nvSpPr>
        <p:spPr>
          <a:xfrm>
            <a:off x="5380566"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18" name="Google Shape;18;p3"/>
          <p:cNvSpPr/>
          <p:nvPr/>
        </p:nvSpPr>
        <p:spPr>
          <a:xfrm>
            <a:off x="5375366"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19" name="Google Shape;19;p3"/>
          <p:cNvSpPr/>
          <p:nvPr/>
        </p:nvSpPr>
        <p:spPr>
          <a:xfrm>
            <a:off x="537796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20" name="Google Shape;20;p3"/>
          <p:cNvSpPr txBox="1">
            <a:spLocks noGrp="1"/>
          </p:cNvSpPr>
          <p:nvPr>
            <p:ph type="title"/>
          </p:nvPr>
        </p:nvSpPr>
        <p:spPr>
          <a:xfrm>
            <a:off x="539624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21" name="Google Shape;21;p3"/>
          <p:cNvSpPr txBox="1">
            <a:spLocks noGrp="1"/>
          </p:cNvSpPr>
          <p:nvPr>
            <p:ph type="title" idx="2"/>
          </p:nvPr>
        </p:nvSpPr>
        <p:spPr>
          <a:xfrm>
            <a:off x="5396239"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22" name="Google Shape;22;p3"/>
          <p:cNvSpPr/>
          <p:nvPr/>
        </p:nvSpPr>
        <p:spPr>
          <a:xfrm>
            <a:off x="2266454"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3" name="Google Shape;23;p3"/>
          <p:cNvSpPr/>
          <p:nvPr/>
        </p:nvSpPr>
        <p:spPr>
          <a:xfrm>
            <a:off x="2261254"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24" name="Google Shape;24;p3"/>
          <p:cNvSpPr/>
          <p:nvPr/>
        </p:nvSpPr>
        <p:spPr>
          <a:xfrm>
            <a:off x="226221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25" name="Google Shape;25;p3"/>
          <p:cNvSpPr txBox="1">
            <a:spLocks noGrp="1"/>
          </p:cNvSpPr>
          <p:nvPr>
            <p:ph type="title" idx="3"/>
          </p:nvPr>
        </p:nvSpPr>
        <p:spPr>
          <a:xfrm>
            <a:off x="2282586"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26" name="Google Shape;26;p3"/>
          <p:cNvSpPr txBox="1">
            <a:spLocks noGrp="1"/>
          </p:cNvSpPr>
          <p:nvPr>
            <p:ph type="title" idx="4"/>
          </p:nvPr>
        </p:nvSpPr>
        <p:spPr>
          <a:xfrm>
            <a:off x="2282577"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27" name="Google Shape;27;p3"/>
          <p:cNvSpPr/>
          <p:nvPr/>
        </p:nvSpPr>
        <p:spPr>
          <a:xfrm>
            <a:off x="702241" y="355220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8" name="Google Shape;28;p3"/>
          <p:cNvSpPr/>
          <p:nvPr/>
        </p:nvSpPr>
        <p:spPr>
          <a:xfrm>
            <a:off x="705516" y="2997716"/>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Nunito Sans"/>
              <a:ea typeface="Nunito Sans"/>
              <a:cs typeface="Nunito Sans"/>
              <a:sym typeface="Nunito Sans"/>
            </a:endParaRPr>
          </a:p>
        </p:txBody>
      </p:sp>
      <p:sp>
        <p:nvSpPr>
          <p:cNvPr id="29" name="Google Shape;29;p3"/>
          <p:cNvSpPr txBox="1">
            <a:spLocks noGrp="1"/>
          </p:cNvSpPr>
          <p:nvPr>
            <p:ph type="title" idx="5"/>
          </p:nvPr>
        </p:nvSpPr>
        <p:spPr>
          <a:xfrm>
            <a:off x="714900"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30" name="Google Shape;30;p3"/>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
        <p:nvSpPr>
          <p:cNvPr id="31" name="Google Shape;31;p3"/>
          <p:cNvSpPr/>
          <p:nvPr/>
        </p:nvSpPr>
        <p:spPr>
          <a:xfrm>
            <a:off x="5375366"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2" name="Google Shape;32;p3"/>
          <p:cNvSpPr/>
          <p:nvPr/>
        </p:nvSpPr>
        <p:spPr>
          <a:xfrm>
            <a:off x="3820904" y="3552216"/>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3" name="Google Shape;33;p3"/>
          <p:cNvSpPr/>
          <p:nvPr/>
        </p:nvSpPr>
        <p:spPr>
          <a:xfrm>
            <a:off x="3815704" y="2998391"/>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34" name="Google Shape;34;p3"/>
          <p:cNvSpPr/>
          <p:nvPr/>
        </p:nvSpPr>
        <p:spPr>
          <a:xfrm>
            <a:off x="3815704"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5" name="Google Shape;35;p3"/>
          <p:cNvSpPr/>
          <p:nvPr/>
        </p:nvSpPr>
        <p:spPr>
          <a:xfrm>
            <a:off x="2261254" y="2998391"/>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6" name="Google Shape;36;p3"/>
          <p:cNvSpPr/>
          <p:nvPr/>
        </p:nvSpPr>
        <p:spPr>
          <a:xfrm>
            <a:off x="704334" y="299838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37" name="Google Shape;37;p3"/>
          <p:cNvSpPr/>
          <p:nvPr/>
        </p:nvSpPr>
        <p:spPr>
          <a:xfrm>
            <a:off x="695264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8" name="Google Shape;38;p3"/>
          <p:cNvSpPr/>
          <p:nvPr/>
        </p:nvSpPr>
        <p:spPr>
          <a:xfrm>
            <a:off x="694744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39" name="Google Shape;39;p3"/>
          <p:cNvSpPr/>
          <p:nvPr/>
        </p:nvSpPr>
        <p:spPr>
          <a:xfrm>
            <a:off x="694744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0" name="Google Shape;40;p3"/>
          <p:cNvSpPr/>
          <p:nvPr/>
        </p:nvSpPr>
        <p:spPr>
          <a:xfrm>
            <a:off x="538639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1" name="Google Shape;41;p3"/>
          <p:cNvSpPr/>
          <p:nvPr/>
        </p:nvSpPr>
        <p:spPr>
          <a:xfrm>
            <a:off x="538119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434343"/>
              </a:solidFill>
              <a:latin typeface="Nunito Sans"/>
              <a:ea typeface="Nunito Sans"/>
              <a:cs typeface="Nunito Sans"/>
              <a:sym typeface="Nunito Sans"/>
            </a:endParaRPr>
          </a:p>
        </p:txBody>
      </p:sp>
      <p:sp>
        <p:nvSpPr>
          <p:cNvPr id="42" name="Google Shape;42;p3"/>
          <p:cNvSpPr/>
          <p:nvPr/>
        </p:nvSpPr>
        <p:spPr>
          <a:xfrm>
            <a:off x="538119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3" name="Google Shape;43;p3"/>
          <p:cNvSpPr/>
          <p:nvPr/>
        </p:nvSpPr>
        <p:spPr>
          <a:xfrm>
            <a:off x="3825341" y="1634163"/>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4" name="Google Shape;44;p3"/>
          <p:cNvSpPr/>
          <p:nvPr/>
        </p:nvSpPr>
        <p:spPr>
          <a:xfrm>
            <a:off x="3820141" y="1080338"/>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45" name="Google Shape;45;p3"/>
          <p:cNvSpPr/>
          <p:nvPr/>
        </p:nvSpPr>
        <p:spPr>
          <a:xfrm>
            <a:off x="3820141" y="1080338"/>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6" name="Google Shape;46;p3"/>
          <p:cNvSpPr/>
          <p:nvPr/>
        </p:nvSpPr>
        <p:spPr>
          <a:xfrm>
            <a:off x="2269491" y="163417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666666"/>
              </a:solidFill>
              <a:latin typeface="Nunito Sans"/>
              <a:ea typeface="Nunito Sans"/>
              <a:cs typeface="Nunito Sans"/>
              <a:sym typeface="Nunito Sans"/>
            </a:endParaRPr>
          </a:p>
        </p:txBody>
      </p:sp>
      <p:sp>
        <p:nvSpPr>
          <p:cNvPr id="47" name="Google Shape;47;p3"/>
          <p:cNvSpPr/>
          <p:nvPr/>
        </p:nvSpPr>
        <p:spPr>
          <a:xfrm>
            <a:off x="2264291" y="1080350"/>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700">
              <a:solidFill>
                <a:srgbClr val="666666"/>
              </a:solidFill>
              <a:latin typeface="Nunito Sans"/>
              <a:ea typeface="Nunito Sans"/>
              <a:cs typeface="Nunito Sans"/>
              <a:sym typeface="Nunito Sans"/>
            </a:endParaRPr>
          </a:p>
        </p:txBody>
      </p:sp>
      <p:sp>
        <p:nvSpPr>
          <p:cNvPr id="48" name="Google Shape;48;p3"/>
          <p:cNvSpPr/>
          <p:nvPr/>
        </p:nvSpPr>
        <p:spPr>
          <a:xfrm>
            <a:off x="2264291" y="108035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49" name="Google Shape;49;p3"/>
          <p:cNvSpPr/>
          <p:nvPr/>
        </p:nvSpPr>
        <p:spPr>
          <a:xfrm>
            <a:off x="710716" y="1634175"/>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0" name="Google Shape;50;p3"/>
          <p:cNvSpPr/>
          <p:nvPr/>
        </p:nvSpPr>
        <p:spPr>
          <a:xfrm>
            <a:off x="705516" y="1080350"/>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1" name="Google Shape;51;p3"/>
          <p:cNvSpPr/>
          <p:nvPr/>
        </p:nvSpPr>
        <p:spPr>
          <a:xfrm>
            <a:off x="705516" y="1080350"/>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52" name="Google Shape;52;p3"/>
          <p:cNvSpPr/>
          <p:nvPr/>
        </p:nvSpPr>
        <p:spPr>
          <a:xfrm>
            <a:off x="6952641" y="3552200"/>
            <a:ext cx="1467000" cy="822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3" name="Google Shape;53;p3"/>
          <p:cNvSpPr/>
          <p:nvPr/>
        </p:nvSpPr>
        <p:spPr>
          <a:xfrm>
            <a:off x="6947441" y="2998375"/>
            <a:ext cx="1467000" cy="13767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54" name="Google Shape;54;p3"/>
          <p:cNvSpPr/>
          <p:nvPr/>
        </p:nvSpPr>
        <p:spPr>
          <a:xfrm>
            <a:off x="6947441" y="2998375"/>
            <a:ext cx="1467000" cy="510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Nunito Sans"/>
                <a:ea typeface="Nunito Sans"/>
                <a:cs typeface="Nunito Sans"/>
                <a:sym typeface="Nunito Sans"/>
              </a:rPr>
              <a:t> </a:t>
            </a:r>
            <a:endParaRPr sz="1400">
              <a:latin typeface="Nunito Sans"/>
              <a:ea typeface="Nunito Sans"/>
              <a:cs typeface="Nunito Sans"/>
              <a:sym typeface="Nunito Sans"/>
            </a:endParaRPr>
          </a:p>
        </p:txBody>
      </p:sp>
      <p:sp>
        <p:nvSpPr>
          <p:cNvPr id="55" name="Google Shape;55;p3"/>
          <p:cNvSpPr txBox="1">
            <a:spLocks noGrp="1"/>
          </p:cNvSpPr>
          <p:nvPr>
            <p:ph type="title" idx="6"/>
          </p:nvPr>
        </p:nvSpPr>
        <p:spPr>
          <a:xfrm>
            <a:off x="595372" y="437050"/>
            <a:ext cx="4035000" cy="197400"/>
          </a:xfrm>
          <a:prstGeom prst="rect">
            <a:avLst/>
          </a:prstGeom>
        </p:spPr>
        <p:txBody>
          <a:bodyPr spcFirstLastPara="1" wrap="square" lIns="91425" tIns="91425" rIns="91425" bIns="91425" anchor="ctr" anchorCtr="0"/>
          <a:lstStyle>
            <a:lvl1pPr lvl="0" rtl="0">
              <a:spcBef>
                <a:spcPts val="0"/>
              </a:spcBef>
              <a:spcAft>
                <a:spcPts val="0"/>
              </a:spcAft>
              <a:buNone/>
              <a:defRPr sz="1200">
                <a:solidFill>
                  <a:srgbClr val="434343"/>
                </a:solidFill>
                <a:latin typeface="Nunito Sans"/>
                <a:ea typeface="Nunito Sans"/>
                <a:cs typeface="Nunito Sans"/>
                <a:sym typeface="Nunito Sans"/>
              </a:defRPr>
            </a:lvl1pPr>
            <a:lvl2pPr lvl="1" rtl="0">
              <a:spcBef>
                <a:spcPts val="0"/>
              </a:spcBef>
              <a:spcAft>
                <a:spcPts val="0"/>
              </a:spcAft>
              <a:buNone/>
              <a:defRPr sz="1200">
                <a:solidFill>
                  <a:srgbClr val="434343"/>
                </a:solidFill>
                <a:latin typeface="Nunito Sans"/>
                <a:ea typeface="Nunito Sans"/>
                <a:cs typeface="Nunito Sans"/>
                <a:sym typeface="Nunito Sans"/>
              </a:defRPr>
            </a:lvl2pPr>
            <a:lvl3pPr lvl="2" rtl="0">
              <a:spcBef>
                <a:spcPts val="0"/>
              </a:spcBef>
              <a:spcAft>
                <a:spcPts val="0"/>
              </a:spcAft>
              <a:buNone/>
              <a:defRPr sz="1200">
                <a:solidFill>
                  <a:srgbClr val="434343"/>
                </a:solidFill>
                <a:latin typeface="Nunito Sans"/>
                <a:ea typeface="Nunito Sans"/>
                <a:cs typeface="Nunito Sans"/>
                <a:sym typeface="Nunito Sans"/>
              </a:defRPr>
            </a:lvl3pPr>
            <a:lvl4pPr lvl="3" rtl="0">
              <a:spcBef>
                <a:spcPts val="0"/>
              </a:spcBef>
              <a:spcAft>
                <a:spcPts val="0"/>
              </a:spcAft>
              <a:buNone/>
              <a:defRPr sz="1200">
                <a:solidFill>
                  <a:srgbClr val="434343"/>
                </a:solidFill>
                <a:latin typeface="Nunito Sans"/>
                <a:ea typeface="Nunito Sans"/>
                <a:cs typeface="Nunito Sans"/>
                <a:sym typeface="Nunito Sans"/>
              </a:defRPr>
            </a:lvl4pPr>
            <a:lvl5pPr lvl="4" rtl="0">
              <a:spcBef>
                <a:spcPts val="0"/>
              </a:spcBef>
              <a:spcAft>
                <a:spcPts val="0"/>
              </a:spcAft>
              <a:buNone/>
              <a:defRPr sz="1200">
                <a:solidFill>
                  <a:srgbClr val="434343"/>
                </a:solidFill>
                <a:latin typeface="Nunito Sans"/>
                <a:ea typeface="Nunito Sans"/>
                <a:cs typeface="Nunito Sans"/>
                <a:sym typeface="Nunito Sans"/>
              </a:defRPr>
            </a:lvl5pPr>
            <a:lvl6pPr lvl="5" rtl="0">
              <a:spcBef>
                <a:spcPts val="0"/>
              </a:spcBef>
              <a:spcAft>
                <a:spcPts val="0"/>
              </a:spcAft>
              <a:buNone/>
              <a:defRPr sz="1200">
                <a:solidFill>
                  <a:srgbClr val="434343"/>
                </a:solidFill>
                <a:latin typeface="Nunito Sans"/>
                <a:ea typeface="Nunito Sans"/>
                <a:cs typeface="Nunito Sans"/>
                <a:sym typeface="Nunito Sans"/>
              </a:defRPr>
            </a:lvl6pPr>
            <a:lvl7pPr lvl="6" rtl="0">
              <a:spcBef>
                <a:spcPts val="0"/>
              </a:spcBef>
              <a:spcAft>
                <a:spcPts val="0"/>
              </a:spcAft>
              <a:buNone/>
              <a:defRPr sz="1200">
                <a:solidFill>
                  <a:srgbClr val="434343"/>
                </a:solidFill>
                <a:latin typeface="Nunito Sans"/>
                <a:ea typeface="Nunito Sans"/>
                <a:cs typeface="Nunito Sans"/>
                <a:sym typeface="Nunito Sans"/>
              </a:defRPr>
            </a:lvl7pPr>
            <a:lvl8pPr lvl="7" rtl="0">
              <a:spcBef>
                <a:spcPts val="0"/>
              </a:spcBef>
              <a:spcAft>
                <a:spcPts val="0"/>
              </a:spcAft>
              <a:buNone/>
              <a:defRPr sz="1200">
                <a:solidFill>
                  <a:srgbClr val="434343"/>
                </a:solidFill>
                <a:latin typeface="Nunito Sans"/>
                <a:ea typeface="Nunito Sans"/>
                <a:cs typeface="Nunito Sans"/>
                <a:sym typeface="Nunito Sans"/>
              </a:defRPr>
            </a:lvl8pPr>
            <a:lvl9pPr lvl="8" rtl="0">
              <a:spcBef>
                <a:spcPts val="0"/>
              </a:spcBef>
              <a:spcAft>
                <a:spcPts val="0"/>
              </a:spcAft>
              <a:buNone/>
              <a:defRPr sz="1200">
                <a:solidFill>
                  <a:srgbClr val="434343"/>
                </a:solidFill>
                <a:latin typeface="Nunito Sans"/>
                <a:ea typeface="Nunito Sans"/>
                <a:cs typeface="Nunito Sans"/>
                <a:sym typeface="Nunito Sans"/>
              </a:defRPr>
            </a:lvl9pPr>
          </a:lstStyle>
          <a:p>
            <a:endParaRPr/>
          </a:p>
        </p:txBody>
      </p:sp>
      <p:sp>
        <p:nvSpPr>
          <p:cNvPr id="56" name="Google Shape;56;p3"/>
          <p:cNvSpPr txBox="1">
            <a:spLocks noGrp="1"/>
          </p:cNvSpPr>
          <p:nvPr>
            <p:ph type="title" idx="7"/>
          </p:nvPr>
        </p:nvSpPr>
        <p:spPr>
          <a:xfrm>
            <a:off x="607524" y="758688"/>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57" name="Google Shape;57;p3"/>
          <p:cNvSpPr txBox="1">
            <a:spLocks noGrp="1"/>
          </p:cNvSpPr>
          <p:nvPr>
            <p:ph type="title" idx="8"/>
          </p:nvPr>
        </p:nvSpPr>
        <p:spPr>
          <a:xfrm>
            <a:off x="3720031" y="808013"/>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0C343D"/>
                </a:solidFill>
                <a:latin typeface="Nunito Sans"/>
                <a:ea typeface="Nunito Sans"/>
                <a:cs typeface="Nunito Sans"/>
                <a:sym typeface="Nunito Sans"/>
              </a:defRPr>
            </a:lvl1pPr>
            <a:lvl2pPr lvl="1" rtl="0">
              <a:spcBef>
                <a:spcPts val="0"/>
              </a:spcBef>
              <a:spcAft>
                <a:spcPts val="0"/>
              </a:spcAft>
              <a:buNone/>
              <a:defRPr sz="800" b="0">
                <a:solidFill>
                  <a:srgbClr val="0C343D"/>
                </a:solidFill>
                <a:latin typeface="Nunito Sans"/>
                <a:ea typeface="Nunito Sans"/>
                <a:cs typeface="Nunito Sans"/>
                <a:sym typeface="Nunito Sans"/>
              </a:defRPr>
            </a:lvl2pPr>
            <a:lvl3pPr lvl="2" rtl="0">
              <a:spcBef>
                <a:spcPts val="0"/>
              </a:spcBef>
              <a:spcAft>
                <a:spcPts val="0"/>
              </a:spcAft>
              <a:buNone/>
              <a:defRPr sz="800" b="0">
                <a:solidFill>
                  <a:srgbClr val="0C343D"/>
                </a:solidFill>
                <a:latin typeface="Nunito Sans"/>
                <a:ea typeface="Nunito Sans"/>
                <a:cs typeface="Nunito Sans"/>
                <a:sym typeface="Nunito Sans"/>
              </a:defRPr>
            </a:lvl3pPr>
            <a:lvl4pPr lvl="3" rtl="0">
              <a:spcBef>
                <a:spcPts val="0"/>
              </a:spcBef>
              <a:spcAft>
                <a:spcPts val="0"/>
              </a:spcAft>
              <a:buNone/>
              <a:defRPr sz="800" b="0">
                <a:solidFill>
                  <a:srgbClr val="0C343D"/>
                </a:solidFill>
                <a:latin typeface="Nunito Sans"/>
                <a:ea typeface="Nunito Sans"/>
                <a:cs typeface="Nunito Sans"/>
                <a:sym typeface="Nunito Sans"/>
              </a:defRPr>
            </a:lvl4pPr>
            <a:lvl5pPr lvl="4" rtl="0">
              <a:spcBef>
                <a:spcPts val="0"/>
              </a:spcBef>
              <a:spcAft>
                <a:spcPts val="0"/>
              </a:spcAft>
              <a:buNone/>
              <a:defRPr sz="800" b="0">
                <a:solidFill>
                  <a:srgbClr val="0C343D"/>
                </a:solidFill>
                <a:latin typeface="Nunito Sans"/>
                <a:ea typeface="Nunito Sans"/>
                <a:cs typeface="Nunito Sans"/>
                <a:sym typeface="Nunito Sans"/>
              </a:defRPr>
            </a:lvl5pPr>
            <a:lvl6pPr lvl="5" rtl="0">
              <a:spcBef>
                <a:spcPts val="0"/>
              </a:spcBef>
              <a:spcAft>
                <a:spcPts val="0"/>
              </a:spcAft>
              <a:buNone/>
              <a:defRPr sz="800" b="0">
                <a:solidFill>
                  <a:srgbClr val="0C343D"/>
                </a:solidFill>
                <a:latin typeface="Nunito Sans"/>
                <a:ea typeface="Nunito Sans"/>
                <a:cs typeface="Nunito Sans"/>
                <a:sym typeface="Nunito Sans"/>
              </a:defRPr>
            </a:lvl6pPr>
            <a:lvl7pPr lvl="6" rtl="0">
              <a:spcBef>
                <a:spcPts val="0"/>
              </a:spcBef>
              <a:spcAft>
                <a:spcPts val="0"/>
              </a:spcAft>
              <a:buNone/>
              <a:defRPr sz="800" b="0">
                <a:solidFill>
                  <a:srgbClr val="0C343D"/>
                </a:solidFill>
                <a:latin typeface="Nunito Sans"/>
                <a:ea typeface="Nunito Sans"/>
                <a:cs typeface="Nunito Sans"/>
                <a:sym typeface="Nunito Sans"/>
              </a:defRPr>
            </a:lvl7pPr>
            <a:lvl8pPr lvl="7" rtl="0">
              <a:spcBef>
                <a:spcPts val="0"/>
              </a:spcBef>
              <a:spcAft>
                <a:spcPts val="0"/>
              </a:spcAft>
              <a:buNone/>
              <a:defRPr sz="800" b="0">
                <a:solidFill>
                  <a:srgbClr val="0C343D"/>
                </a:solidFill>
                <a:latin typeface="Nunito Sans"/>
                <a:ea typeface="Nunito Sans"/>
                <a:cs typeface="Nunito Sans"/>
                <a:sym typeface="Nunito Sans"/>
              </a:defRPr>
            </a:lvl8pPr>
            <a:lvl9pPr lvl="8" rtl="0">
              <a:spcBef>
                <a:spcPts val="0"/>
              </a:spcBef>
              <a:spcAft>
                <a:spcPts val="0"/>
              </a:spcAft>
              <a:buNone/>
              <a:defRPr sz="800" b="0">
                <a:solidFill>
                  <a:srgbClr val="0C343D"/>
                </a:solidFill>
                <a:latin typeface="Nunito Sans"/>
                <a:ea typeface="Nunito Sans"/>
                <a:cs typeface="Nunito Sans"/>
                <a:sym typeface="Nunito Sans"/>
              </a:defRPr>
            </a:lvl9pPr>
          </a:lstStyle>
          <a:p>
            <a:endParaRPr/>
          </a:p>
        </p:txBody>
      </p:sp>
      <p:sp>
        <p:nvSpPr>
          <p:cNvPr id="58" name="Google Shape;58;p3"/>
          <p:cNvSpPr txBox="1">
            <a:spLocks noGrp="1"/>
          </p:cNvSpPr>
          <p:nvPr>
            <p:ph type="title" idx="9"/>
          </p:nvPr>
        </p:nvSpPr>
        <p:spPr>
          <a:xfrm>
            <a:off x="71490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59" name="Google Shape;59;p3"/>
          <p:cNvSpPr txBox="1">
            <a:spLocks noGrp="1"/>
          </p:cNvSpPr>
          <p:nvPr>
            <p:ph type="title" idx="13"/>
          </p:nvPr>
        </p:nvSpPr>
        <p:spPr>
          <a:xfrm>
            <a:off x="714900"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0" name="Google Shape;60;p3"/>
          <p:cNvSpPr txBox="1">
            <a:spLocks noGrp="1"/>
          </p:cNvSpPr>
          <p:nvPr>
            <p:ph type="title" idx="14"/>
          </p:nvPr>
        </p:nvSpPr>
        <p:spPr>
          <a:xfrm>
            <a:off x="2282586"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1" name="Google Shape;61;p3"/>
          <p:cNvSpPr txBox="1">
            <a:spLocks noGrp="1"/>
          </p:cNvSpPr>
          <p:nvPr>
            <p:ph type="title" idx="15"/>
          </p:nvPr>
        </p:nvSpPr>
        <p:spPr>
          <a:xfrm>
            <a:off x="2282577"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2" name="Google Shape;62;p3"/>
          <p:cNvSpPr txBox="1">
            <a:spLocks noGrp="1"/>
          </p:cNvSpPr>
          <p:nvPr>
            <p:ph type="title" idx="16"/>
          </p:nvPr>
        </p:nvSpPr>
        <p:spPr>
          <a:xfrm>
            <a:off x="3839424"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3" name="Google Shape;63;p3"/>
          <p:cNvSpPr txBox="1">
            <a:spLocks noGrp="1"/>
          </p:cNvSpPr>
          <p:nvPr>
            <p:ph type="title" idx="17"/>
          </p:nvPr>
        </p:nvSpPr>
        <p:spPr>
          <a:xfrm>
            <a:off x="3839414"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4" name="Google Shape;64;p3"/>
          <p:cNvSpPr txBox="1">
            <a:spLocks noGrp="1"/>
          </p:cNvSpPr>
          <p:nvPr>
            <p:ph type="title" idx="18"/>
          </p:nvPr>
        </p:nvSpPr>
        <p:spPr>
          <a:xfrm>
            <a:off x="539624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5" name="Google Shape;65;p3"/>
          <p:cNvSpPr txBox="1">
            <a:spLocks noGrp="1"/>
          </p:cNvSpPr>
          <p:nvPr>
            <p:ph type="title" idx="19"/>
          </p:nvPr>
        </p:nvSpPr>
        <p:spPr>
          <a:xfrm>
            <a:off x="5396239"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6" name="Google Shape;66;p3"/>
          <p:cNvSpPr txBox="1">
            <a:spLocks noGrp="1"/>
          </p:cNvSpPr>
          <p:nvPr>
            <p:ph type="title" idx="20"/>
          </p:nvPr>
        </p:nvSpPr>
        <p:spPr>
          <a:xfrm>
            <a:off x="6952099" y="1237787"/>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7" name="Google Shape;67;p3"/>
          <p:cNvSpPr txBox="1">
            <a:spLocks noGrp="1"/>
          </p:cNvSpPr>
          <p:nvPr>
            <p:ph type="title" idx="21"/>
          </p:nvPr>
        </p:nvSpPr>
        <p:spPr>
          <a:xfrm>
            <a:off x="6952089" y="1644963"/>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68" name="Google Shape;68;p3"/>
          <p:cNvSpPr txBox="1">
            <a:spLocks noGrp="1"/>
          </p:cNvSpPr>
          <p:nvPr>
            <p:ph type="title" idx="22"/>
          </p:nvPr>
        </p:nvSpPr>
        <p:spPr>
          <a:xfrm>
            <a:off x="625374" y="2727675"/>
            <a:ext cx="15438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69" name="Google Shape;69;p3"/>
          <p:cNvSpPr txBox="1">
            <a:spLocks noGrp="1"/>
          </p:cNvSpPr>
          <p:nvPr>
            <p:ph type="title" idx="23"/>
          </p:nvPr>
        </p:nvSpPr>
        <p:spPr>
          <a:xfrm>
            <a:off x="3720031" y="2727663"/>
            <a:ext cx="2411100" cy="197400"/>
          </a:xfrm>
          <a:prstGeom prst="rect">
            <a:avLst/>
          </a:prstGeom>
        </p:spPr>
        <p:txBody>
          <a:bodyPr spcFirstLastPara="1" wrap="square" lIns="91425" tIns="91425" rIns="91425" bIns="91425" anchor="ctr" anchorCtr="0"/>
          <a:lstStyle>
            <a:lvl1pPr lvl="0" rtl="0">
              <a:spcBef>
                <a:spcPts val="0"/>
              </a:spcBef>
              <a:spcAft>
                <a:spcPts val="0"/>
              </a:spcAft>
              <a:buNone/>
              <a:defRPr sz="800" b="0">
                <a:solidFill>
                  <a:srgbClr val="434343"/>
                </a:solidFill>
                <a:latin typeface="Nunito Sans"/>
                <a:ea typeface="Nunito Sans"/>
                <a:cs typeface="Nunito Sans"/>
                <a:sym typeface="Nunito Sans"/>
              </a:defRPr>
            </a:lvl1pPr>
            <a:lvl2pPr lvl="1" rtl="0">
              <a:spcBef>
                <a:spcPts val="0"/>
              </a:spcBef>
              <a:spcAft>
                <a:spcPts val="0"/>
              </a:spcAft>
              <a:buNone/>
              <a:defRPr sz="800" b="0">
                <a:solidFill>
                  <a:srgbClr val="434343"/>
                </a:solidFill>
                <a:latin typeface="Nunito Sans"/>
                <a:ea typeface="Nunito Sans"/>
                <a:cs typeface="Nunito Sans"/>
                <a:sym typeface="Nunito Sans"/>
              </a:defRPr>
            </a:lvl2pPr>
            <a:lvl3pPr lvl="2" rtl="0">
              <a:spcBef>
                <a:spcPts val="0"/>
              </a:spcBef>
              <a:spcAft>
                <a:spcPts val="0"/>
              </a:spcAft>
              <a:buNone/>
              <a:defRPr sz="800" b="0">
                <a:solidFill>
                  <a:srgbClr val="434343"/>
                </a:solidFill>
                <a:latin typeface="Nunito Sans"/>
                <a:ea typeface="Nunito Sans"/>
                <a:cs typeface="Nunito Sans"/>
                <a:sym typeface="Nunito Sans"/>
              </a:defRPr>
            </a:lvl3pPr>
            <a:lvl4pPr lvl="3" rtl="0">
              <a:spcBef>
                <a:spcPts val="0"/>
              </a:spcBef>
              <a:spcAft>
                <a:spcPts val="0"/>
              </a:spcAft>
              <a:buNone/>
              <a:defRPr sz="800" b="0">
                <a:solidFill>
                  <a:srgbClr val="434343"/>
                </a:solidFill>
                <a:latin typeface="Nunito Sans"/>
                <a:ea typeface="Nunito Sans"/>
                <a:cs typeface="Nunito Sans"/>
                <a:sym typeface="Nunito Sans"/>
              </a:defRPr>
            </a:lvl4pPr>
            <a:lvl5pPr lvl="4" rtl="0">
              <a:spcBef>
                <a:spcPts val="0"/>
              </a:spcBef>
              <a:spcAft>
                <a:spcPts val="0"/>
              </a:spcAft>
              <a:buNone/>
              <a:defRPr sz="800" b="0">
                <a:solidFill>
                  <a:srgbClr val="434343"/>
                </a:solidFill>
                <a:latin typeface="Nunito Sans"/>
                <a:ea typeface="Nunito Sans"/>
                <a:cs typeface="Nunito Sans"/>
                <a:sym typeface="Nunito Sans"/>
              </a:defRPr>
            </a:lvl5pPr>
            <a:lvl6pPr lvl="5" rtl="0">
              <a:spcBef>
                <a:spcPts val="0"/>
              </a:spcBef>
              <a:spcAft>
                <a:spcPts val="0"/>
              </a:spcAft>
              <a:buNone/>
              <a:defRPr sz="800" b="0">
                <a:solidFill>
                  <a:srgbClr val="434343"/>
                </a:solidFill>
                <a:latin typeface="Nunito Sans"/>
                <a:ea typeface="Nunito Sans"/>
                <a:cs typeface="Nunito Sans"/>
                <a:sym typeface="Nunito Sans"/>
              </a:defRPr>
            </a:lvl6pPr>
            <a:lvl7pPr lvl="6" rtl="0">
              <a:spcBef>
                <a:spcPts val="0"/>
              </a:spcBef>
              <a:spcAft>
                <a:spcPts val="0"/>
              </a:spcAft>
              <a:buNone/>
              <a:defRPr sz="800" b="0">
                <a:solidFill>
                  <a:srgbClr val="434343"/>
                </a:solidFill>
                <a:latin typeface="Nunito Sans"/>
                <a:ea typeface="Nunito Sans"/>
                <a:cs typeface="Nunito Sans"/>
                <a:sym typeface="Nunito Sans"/>
              </a:defRPr>
            </a:lvl7pPr>
            <a:lvl8pPr lvl="7" rtl="0">
              <a:spcBef>
                <a:spcPts val="0"/>
              </a:spcBef>
              <a:spcAft>
                <a:spcPts val="0"/>
              </a:spcAft>
              <a:buNone/>
              <a:defRPr sz="800" b="0">
                <a:solidFill>
                  <a:srgbClr val="434343"/>
                </a:solidFill>
                <a:latin typeface="Nunito Sans"/>
                <a:ea typeface="Nunito Sans"/>
                <a:cs typeface="Nunito Sans"/>
                <a:sym typeface="Nunito Sans"/>
              </a:defRPr>
            </a:lvl8pPr>
            <a:lvl9pPr lvl="8" rtl="0">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0" name="Google Shape;70;p3"/>
          <p:cNvSpPr txBox="1">
            <a:spLocks noGrp="1"/>
          </p:cNvSpPr>
          <p:nvPr>
            <p:ph type="title" idx="24"/>
          </p:nvPr>
        </p:nvSpPr>
        <p:spPr>
          <a:xfrm>
            <a:off x="71490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1" name="Google Shape;71;p3"/>
          <p:cNvSpPr txBox="1">
            <a:spLocks noGrp="1"/>
          </p:cNvSpPr>
          <p:nvPr>
            <p:ph type="title" idx="25"/>
          </p:nvPr>
        </p:nvSpPr>
        <p:spPr>
          <a:xfrm>
            <a:off x="3839424"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2" name="Google Shape;72;p3"/>
          <p:cNvSpPr txBox="1">
            <a:spLocks noGrp="1"/>
          </p:cNvSpPr>
          <p:nvPr>
            <p:ph type="title" idx="26"/>
          </p:nvPr>
        </p:nvSpPr>
        <p:spPr>
          <a:xfrm>
            <a:off x="3839414"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sp>
        <p:nvSpPr>
          <p:cNvPr id="73" name="Google Shape;73;p3"/>
          <p:cNvSpPr txBox="1">
            <a:spLocks noGrp="1"/>
          </p:cNvSpPr>
          <p:nvPr>
            <p:ph type="title" idx="27"/>
          </p:nvPr>
        </p:nvSpPr>
        <p:spPr>
          <a:xfrm>
            <a:off x="6952099" y="3160366"/>
            <a:ext cx="1393500" cy="321000"/>
          </a:xfrm>
          <a:prstGeom prst="rect">
            <a:avLst/>
          </a:prstGeom>
        </p:spPr>
        <p:txBody>
          <a:bodyPr spcFirstLastPara="1" wrap="square" lIns="91425" tIns="91425" rIns="91425" bIns="91425" anchor="ctr" anchorCtr="0"/>
          <a:lstStyle>
            <a:lvl1pPr lvl="0" rtl="0">
              <a:lnSpc>
                <a:spcPct val="115000"/>
              </a:lnSpc>
              <a:spcBef>
                <a:spcPts val="0"/>
              </a:spcBef>
              <a:spcAft>
                <a:spcPts val="0"/>
              </a:spcAft>
              <a:buNone/>
              <a:defRPr sz="800" b="0">
                <a:solidFill>
                  <a:srgbClr val="434343"/>
                </a:solidFill>
                <a:latin typeface="Nunito Sans"/>
                <a:ea typeface="Nunito Sans"/>
                <a:cs typeface="Nunito Sans"/>
                <a:sym typeface="Nunito Sans"/>
              </a:defRPr>
            </a:lvl1pPr>
            <a:lvl2pPr lvl="1" rtl="0">
              <a:lnSpc>
                <a:spcPct val="115000"/>
              </a:lnSpc>
              <a:spcBef>
                <a:spcPts val="0"/>
              </a:spcBef>
              <a:spcAft>
                <a:spcPts val="0"/>
              </a:spcAft>
              <a:buNone/>
              <a:defRPr sz="800" b="0">
                <a:solidFill>
                  <a:srgbClr val="434343"/>
                </a:solidFill>
                <a:latin typeface="Nunito Sans"/>
                <a:ea typeface="Nunito Sans"/>
                <a:cs typeface="Nunito Sans"/>
                <a:sym typeface="Nunito Sans"/>
              </a:defRPr>
            </a:lvl2pPr>
            <a:lvl3pPr lvl="2" rtl="0">
              <a:lnSpc>
                <a:spcPct val="115000"/>
              </a:lnSpc>
              <a:spcBef>
                <a:spcPts val="0"/>
              </a:spcBef>
              <a:spcAft>
                <a:spcPts val="0"/>
              </a:spcAft>
              <a:buNone/>
              <a:defRPr sz="800" b="0">
                <a:solidFill>
                  <a:srgbClr val="434343"/>
                </a:solidFill>
                <a:latin typeface="Nunito Sans"/>
                <a:ea typeface="Nunito Sans"/>
                <a:cs typeface="Nunito Sans"/>
                <a:sym typeface="Nunito Sans"/>
              </a:defRPr>
            </a:lvl3pPr>
            <a:lvl4pPr lvl="3" rtl="0">
              <a:lnSpc>
                <a:spcPct val="115000"/>
              </a:lnSpc>
              <a:spcBef>
                <a:spcPts val="0"/>
              </a:spcBef>
              <a:spcAft>
                <a:spcPts val="0"/>
              </a:spcAft>
              <a:buNone/>
              <a:defRPr sz="800" b="0">
                <a:solidFill>
                  <a:srgbClr val="434343"/>
                </a:solidFill>
                <a:latin typeface="Nunito Sans"/>
                <a:ea typeface="Nunito Sans"/>
                <a:cs typeface="Nunito Sans"/>
                <a:sym typeface="Nunito Sans"/>
              </a:defRPr>
            </a:lvl4pPr>
            <a:lvl5pPr lvl="4" rtl="0">
              <a:lnSpc>
                <a:spcPct val="115000"/>
              </a:lnSpc>
              <a:spcBef>
                <a:spcPts val="0"/>
              </a:spcBef>
              <a:spcAft>
                <a:spcPts val="0"/>
              </a:spcAft>
              <a:buNone/>
              <a:defRPr sz="800" b="0">
                <a:solidFill>
                  <a:srgbClr val="434343"/>
                </a:solidFill>
                <a:latin typeface="Nunito Sans"/>
                <a:ea typeface="Nunito Sans"/>
                <a:cs typeface="Nunito Sans"/>
                <a:sym typeface="Nunito Sans"/>
              </a:defRPr>
            </a:lvl5pPr>
            <a:lvl6pPr lvl="5" rtl="0">
              <a:lnSpc>
                <a:spcPct val="115000"/>
              </a:lnSpc>
              <a:spcBef>
                <a:spcPts val="0"/>
              </a:spcBef>
              <a:spcAft>
                <a:spcPts val="0"/>
              </a:spcAft>
              <a:buNone/>
              <a:defRPr sz="800" b="0">
                <a:solidFill>
                  <a:srgbClr val="434343"/>
                </a:solidFill>
                <a:latin typeface="Nunito Sans"/>
                <a:ea typeface="Nunito Sans"/>
                <a:cs typeface="Nunito Sans"/>
                <a:sym typeface="Nunito Sans"/>
              </a:defRPr>
            </a:lvl6pPr>
            <a:lvl7pPr lvl="6" rtl="0">
              <a:lnSpc>
                <a:spcPct val="115000"/>
              </a:lnSpc>
              <a:spcBef>
                <a:spcPts val="0"/>
              </a:spcBef>
              <a:spcAft>
                <a:spcPts val="0"/>
              </a:spcAft>
              <a:buNone/>
              <a:defRPr sz="800" b="0">
                <a:solidFill>
                  <a:srgbClr val="434343"/>
                </a:solidFill>
                <a:latin typeface="Nunito Sans"/>
                <a:ea typeface="Nunito Sans"/>
                <a:cs typeface="Nunito Sans"/>
                <a:sym typeface="Nunito Sans"/>
              </a:defRPr>
            </a:lvl7pPr>
            <a:lvl8pPr lvl="7" rtl="0">
              <a:lnSpc>
                <a:spcPct val="115000"/>
              </a:lnSpc>
              <a:spcBef>
                <a:spcPts val="0"/>
              </a:spcBef>
              <a:spcAft>
                <a:spcPts val="0"/>
              </a:spcAft>
              <a:buNone/>
              <a:defRPr sz="800" b="0">
                <a:solidFill>
                  <a:srgbClr val="434343"/>
                </a:solidFill>
                <a:latin typeface="Nunito Sans"/>
                <a:ea typeface="Nunito Sans"/>
                <a:cs typeface="Nunito Sans"/>
                <a:sym typeface="Nunito Sans"/>
              </a:defRPr>
            </a:lvl8pPr>
            <a:lvl9pPr lvl="8" rtl="0">
              <a:lnSpc>
                <a:spcPct val="115000"/>
              </a:lnSpc>
              <a:spcBef>
                <a:spcPts val="0"/>
              </a:spcBef>
              <a:spcAft>
                <a:spcPts val="0"/>
              </a:spcAft>
              <a:buNone/>
              <a:defRPr sz="800" b="0">
                <a:solidFill>
                  <a:srgbClr val="434343"/>
                </a:solidFill>
                <a:latin typeface="Nunito Sans"/>
                <a:ea typeface="Nunito Sans"/>
                <a:cs typeface="Nunito Sans"/>
                <a:sym typeface="Nunito Sans"/>
              </a:defRPr>
            </a:lvl9pPr>
          </a:lstStyle>
          <a:p>
            <a:endParaRPr/>
          </a:p>
        </p:txBody>
      </p:sp>
      <p:sp>
        <p:nvSpPr>
          <p:cNvPr id="74" name="Google Shape;74;p3"/>
          <p:cNvSpPr txBox="1">
            <a:spLocks noGrp="1"/>
          </p:cNvSpPr>
          <p:nvPr>
            <p:ph type="title" idx="28"/>
          </p:nvPr>
        </p:nvSpPr>
        <p:spPr>
          <a:xfrm>
            <a:off x="6952089" y="3567542"/>
            <a:ext cx="1393500" cy="799200"/>
          </a:xfrm>
          <a:prstGeom prst="rect">
            <a:avLst/>
          </a:prstGeom>
        </p:spPr>
        <p:txBody>
          <a:bodyPr spcFirstLastPara="1" wrap="square" lIns="91425" tIns="91425" rIns="91425" bIns="91425" anchor="t" anchorCtr="0"/>
          <a:lstStyle>
            <a:lvl1pPr lvl="0" rtl="0">
              <a:lnSpc>
                <a:spcPct val="150000"/>
              </a:lnSpc>
              <a:spcBef>
                <a:spcPts val="0"/>
              </a:spcBef>
              <a:spcAft>
                <a:spcPts val="0"/>
              </a:spcAft>
              <a:buNone/>
              <a:defRPr sz="700" b="0">
                <a:solidFill>
                  <a:srgbClr val="434343"/>
                </a:solidFill>
                <a:latin typeface="Nunito Sans"/>
                <a:ea typeface="Nunito Sans"/>
                <a:cs typeface="Nunito Sans"/>
                <a:sym typeface="Nunito Sans"/>
              </a:defRPr>
            </a:lvl1pPr>
            <a:lvl2pPr lvl="1" rtl="0">
              <a:lnSpc>
                <a:spcPct val="150000"/>
              </a:lnSpc>
              <a:spcBef>
                <a:spcPts val="0"/>
              </a:spcBef>
              <a:spcAft>
                <a:spcPts val="0"/>
              </a:spcAft>
              <a:buNone/>
              <a:defRPr sz="700" b="0">
                <a:solidFill>
                  <a:srgbClr val="434343"/>
                </a:solidFill>
                <a:latin typeface="Nunito Sans"/>
                <a:ea typeface="Nunito Sans"/>
                <a:cs typeface="Nunito Sans"/>
                <a:sym typeface="Nunito Sans"/>
              </a:defRPr>
            </a:lvl2pPr>
            <a:lvl3pPr lvl="2" rtl="0">
              <a:lnSpc>
                <a:spcPct val="150000"/>
              </a:lnSpc>
              <a:spcBef>
                <a:spcPts val="0"/>
              </a:spcBef>
              <a:spcAft>
                <a:spcPts val="0"/>
              </a:spcAft>
              <a:buNone/>
              <a:defRPr sz="700" b="0">
                <a:solidFill>
                  <a:srgbClr val="434343"/>
                </a:solidFill>
                <a:latin typeface="Nunito Sans"/>
                <a:ea typeface="Nunito Sans"/>
                <a:cs typeface="Nunito Sans"/>
                <a:sym typeface="Nunito Sans"/>
              </a:defRPr>
            </a:lvl3pPr>
            <a:lvl4pPr lvl="3" rtl="0">
              <a:lnSpc>
                <a:spcPct val="150000"/>
              </a:lnSpc>
              <a:spcBef>
                <a:spcPts val="0"/>
              </a:spcBef>
              <a:spcAft>
                <a:spcPts val="0"/>
              </a:spcAft>
              <a:buNone/>
              <a:defRPr sz="700" b="0">
                <a:solidFill>
                  <a:srgbClr val="434343"/>
                </a:solidFill>
                <a:latin typeface="Nunito Sans"/>
                <a:ea typeface="Nunito Sans"/>
                <a:cs typeface="Nunito Sans"/>
                <a:sym typeface="Nunito Sans"/>
              </a:defRPr>
            </a:lvl4pPr>
            <a:lvl5pPr lvl="4" rtl="0">
              <a:lnSpc>
                <a:spcPct val="150000"/>
              </a:lnSpc>
              <a:spcBef>
                <a:spcPts val="0"/>
              </a:spcBef>
              <a:spcAft>
                <a:spcPts val="0"/>
              </a:spcAft>
              <a:buNone/>
              <a:defRPr sz="700" b="0">
                <a:solidFill>
                  <a:srgbClr val="434343"/>
                </a:solidFill>
                <a:latin typeface="Nunito Sans"/>
                <a:ea typeface="Nunito Sans"/>
                <a:cs typeface="Nunito Sans"/>
                <a:sym typeface="Nunito Sans"/>
              </a:defRPr>
            </a:lvl5pPr>
            <a:lvl6pPr lvl="5" rtl="0">
              <a:lnSpc>
                <a:spcPct val="150000"/>
              </a:lnSpc>
              <a:spcBef>
                <a:spcPts val="0"/>
              </a:spcBef>
              <a:spcAft>
                <a:spcPts val="0"/>
              </a:spcAft>
              <a:buNone/>
              <a:defRPr sz="700" b="0">
                <a:solidFill>
                  <a:srgbClr val="434343"/>
                </a:solidFill>
                <a:latin typeface="Nunito Sans"/>
                <a:ea typeface="Nunito Sans"/>
                <a:cs typeface="Nunito Sans"/>
                <a:sym typeface="Nunito Sans"/>
              </a:defRPr>
            </a:lvl6pPr>
            <a:lvl7pPr lvl="6" rtl="0">
              <a:lnSpc>
                <a:spcPct val="150000"/>
              </a:lnSpc>
              <a:spcBef>
                <a:spcPts val="0"/>
              </a:spcBef>
              <a:spcAft>
                <a:spcPts val="0"/>
              </a:spcAft>
              <a:buNone/>
              <a:defRPr sz="700" b="0">
                <a:solidFill>
                  <a:srgbClr val="434343"/>
                </a:solidFill>
                <a:latin typeface="Nunito Sans"/>
                <a:ea typeface="Nunito Sans"/>
                <a:cs typeface="Nunito Sans"/>
                <a:sym typeface="Nunito Sans"/>
              </a:defRPr>
            </a:lvl7pPr>
            <a:lvl8pPr lvl="7" rtl="0">
              <a:lnSpc>
                <a:spcPct val="150000"/>
              </a:lnSpc>
              <a:spcBef>
                <a:spcPts val="0"/>
              </a:spcBef>
              <a:spcAft>
                <a:spcPts val="0"/>
              </a:spcAft>
              <a:buNone/>
              <a:defRPr sz="700" b="0">
                <a:solidFill>
                  <a:srgbClr val="434343"/>
                </a:solidFill>
                <a:latin typeface="Nunito Sans"/>
                <a:ea typeface="Nunito Sans"/>
                <a:cs typeface="Nunito Sans"/>
                <a:sym typeface="Nunito Sans"/>
              </a:defRPr>
            </a:lvl8pPr>
            <a:lvl9pPr lvl="8" rtl="0">
              <a:lnSpc>
                <a:spcPct val="150000"/>
              </a:lnSpc>
              <a:spcBef>
                <a:spcPts val="0"/>
              </a:spcBef>
              <a:spcAft>
                <a:spcPts val="0"/>
              </a:spcAft>
              <a:buNone/>
              <a:defRPr sz="700" b="0">
                <a:solidFill>
                  <a:srgbClr val="434343"/>
                </a:solidFill>
                <a:latin typeface="Nunito Sans"/>
                <a:ea typeface="Nunito Sans"/>
                <a:cs typeface="Nunito Sans"/>
                <a:sym typeface="Nunito Sans"/>
              </a:defRPr>
            </a:lvl9pPr>
          </a:lstStyle>
          <a:p>
            <a:endParaRPr/>
          </a:p>
        </p:txBody>
      </p:sp>
      <p:pic>
        <p:nvPicPr>
          <p:cNvPr id="75" name="Google Shape;75;p3"/>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mp; Subtitle copy">
  <p:cSld name="Title &amp; Subtitle copy_1_3">
    <p:bg>
      <p:bgPr>
        <a:solidFill>
          <a:srgbClr val="0096FF"/>
        </a:solidFill>
        <a:effectLst/>
      </p:bgPr>
    </p:bg>
    <p:spTree>
      <p:nvGrpSpPr>
        <p:cNvPr id="1" name="Shape 198"/>
        <p:cNvGrpSpPr/>
        <p:nvPr/>
      </p:nvGrpSpPr>
      <p:grpSpPr>
        <a:xfrm>
          <a:off x="0" y="0"/>
          <a:ext cx="0" cy="0"/>
          <a:chOff x="0" y="0"/>
          <a:chExt cx="0" cy="0"/>
        </a:xfrm>
      </p:grpSpPr>
      <p:pic>
        <p:nvPicPr>
          <p:cNvPr id="199" name="Google Shape;199;p21"/>
          <p:cNvPicPr preferRelativeResize="0"/>
          <p:nvPr/>
        </p:nvPicPr>
        <p:blipFill rotWithShape="1">
          <a:blip r:embed="rId2">
            <a:alphaModFix/>
          </a:blip>
          <a:srcRect/>
          <a:stretch/>
        </p:blipFill>
        <p:spPr>
          <a:xfrm>
            <a:off x="8957109" y="5569048"/>
            <a:ext cx="1398300" cy="451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No Topic Two Column">
  <p:cSld name="TITLE_2">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200"/>
              <a:buFont typeface="Nunito Sans"/>
              <a:buNone/>
              <a:defRPr sz="2200">
                <a:solidFill>
                  <a:srgbClr val="000000"/>
                </a:solidFill>
                <a:latin typeface="Nunito Sans"/>
                <a:ea typeface="Nunito Sans"/>
                <a:cs typeface="Nunito Sans"/>
                <a:sym typeface="Nunito Sans"/>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78" name="Google Shape;78;p4"/>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txBox="1">
            <a:spLocks noGrp="1"/>
          </p:cNvSpPr>
          <p:nvPr>
            <p:ph type="body" idx="1"/>
          </p:nvPr>
        </p:nvSpPr>
        <p:spPr>
          <a:xfrm>
            <a:off x="4540050" y="1411340"/>
            <a:ext cx="3542400" cy="26175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80" name="Google Shape;80;p4"/>
          <p:cNvSpPr txBox="1">
            <a:spLocks noGrp="1"/>
          </p:cNvSpPr>
          <p:nvPr>
            <p:ph type="body" idx="2"/>
          </p:nvPr>
        </p:nvSpPr>
        <p:spPr>
          <a:xfrm>
            <a:off x="458000" y="1411340"/>
            <a:ext cx="3452400" cy="26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81" name="Google Shape;81;p4"/>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82" name="Google Shape;82;p4"/>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83" name="Google Shape;83;p4"/>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84" name="Google Shape;84;p4"/>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TITLE_2_4">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87" name="Google Shape;87;p5"/>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b="1">
                <a:latin typeface="Avenir"/>
                <a:ea typeface="Avenir"/>
                <a:cs typeface="Avenir"/>
                <a:sym typeface="Avenir"/>
              </a:defRPr>
            </a:lvl2pPr>
            <a:lvl3pPr lvl="2" rtl="0">
              <a:spcBef>
                <a:spcPts val="1000"/>
              </a:spcBef>
              <a:spcAft>
                <a:spcPts val="0"/>
              </a:spcAft>
              <a:buNone/>
              <a:defRPr sz="900" b="1">
                <a:latin typeface="Avenir"/>
                <a:ea typeface="Avenir"/>
                <a:cs typeface="Avenir"/>
                <a:sym typeface="Avenir"/>
              </a:defRPr>
            </a:lvl3pPr>
            <a:lvl4pPr lvl="3" rtl="0">
              <a:spcBef>
                <a:spcPts val="1000"/>
              </a:spcBef>
              <a:spcAft>
                <a:spcPts val="0"/>
              </a:spcAft>
              <a:buNone/>
              <a:defRPr sz="900" b="1">
                <a:latin typeface="Avenir"/>
                <a:ea typeface="Avenir"/>
                <a:cs typeface="Avenir"/>
                <a:sym typeface="Avenir"/>
              </a:defRPr>
            </a:lvl4pPr>
            <a:lvl5pPr lvl="4" rtl="0">
              <a:spcBef>
                <a:spcPts val="1000"/>
              </a:spcBef>
              <a:spcAft>
                <a:spcPts val="0"/>
              </a:spcAft>
              <a:buNone/>
              <a:defRPr sz="900" b="1">
                <a:latin typeface="Avenir"/>
                <a:ea typeface="Avenir"/>
                <a:cs typeface="Avenir"/>
                <a:sym typeface="Avenir"/>
              </a:defRPr>
            </a:lvl5pPr>
            <a:lvl6pPr lvl="5" rtl="0">
              <a:spcBef>
                <a:spcPts val="1000"/>
              </a:spcBef>
              <a:spcAft>
                <a:spcPts val="0"/>
              </a:spcAft>
              <a:buNone/>
              <a:defRPr sz="900" b="1">
                <a:latin typeface="Avenir"/>
                <a:ea typeface="Avenir"/>
                <a:cs typeface="Avenir"/>
                <a:sym typeface="Avenir"/>
              </a:defRPr>
            </a:lvl6pPr>
            <a:lvl7pPr lvl="6" rtl="0">
              <a:spcBef>
                <a:spcPts val="1000"/>
              </a:spcBef>
              <a:spcAft>
                <a:spcPts val="0"/>
              </a:spcAft>
              <a:buNone/>
              <a:defRPr sz="900" b="1">
                <a:latin typeface="Avenir"/>
                <a:ea typeface="Avenir"/>
                <a:cs typeface="Avenir"/>
                <a:sym typeface="Avenir"/>
              </a:defRPr>
            </a:lvl7pPr>
            <a:lvl8pPr lvl="7" rtl="0">
              <a:spcBef>
                <a:spcPts val="1000"/>
              </a:spcBef>
              <a:spcAft>
                <a:spcPts val="0"/>
              </a:spcAft>
              <a:buNone/>
              <a:defRPr sz="900" b="1">
                <a:latin typeface="Avenir"/>
                <a:ea typeface="Avenir"/>
                <a:cs typeface="Avenir"/>
                <a:sym typeface="Avenir"/>
              </a:defRPr>
            </a:lvl8pPr>
            <a:lvl9pPr lvl="8" rtl="0">
              <a:spcBef>
                <a:spcPts val="1000"/>
              </a:spcBef>
              <a:spcAft>
                <a:spcPts val="1000"/>
              </a:spcAft>
              <a:buNone/>
              <a:defRPr sz="900" b="1">
                <a:latin typeface="Avenir"/>
                <a:ea typeface="Avenir"/>
                <a:cs typeface="Avenir"/>
                <a:sym typeface="Avenir"/>
              </a:defRPr>
            </a:lvl9pPr>
          </a:lstStyle>
          <a:p>
            <a:endParaRPr/>
          </a:p>
        </p:txBody>
      </p:sp>
      <p:sp>
        <p:nvSpPr>
          <p:cNvPr id="88" name="Google Shape;88;p5"/>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txBox="1">
            <a:spLocks noGrp="1"/>
          </p:cNvSpPr>
          <p:nvPr>
            <p:ph type="body" idx="2"/>
          </p:nvPr>
        </p:nvSpPr>
        <p:spPr>
          <a:xfrm>
            <a:off x="386275" y="1410775"/>
            <a:ext cx="1053600" cy="3112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90" name="Google Shape;90;p5"/>
          <p:cNvSpPr txBox="1">
            <a:spLocks noGrp="1"/>
          </p:cNvSpPr>
          <p:nvPr>
            <p:ph type="body" idx="3"/>
          </p:nvPr>
        </p:nvSpPr>
        <p:spPr>
          <a:xfrm>
            <a:off x="1405075" y="1410775"/>
            <a:ext cx="4303500" cy="1780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pic>
        <p:nvPicPr>
          <p:cNvPr id="91" name="Google Shape;91;p5"/>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92" name="Google Shape;92;p5"/>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93" name="Google Shape;93;p5"/>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94" name="Google Shape;94;p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Resources">
  <p:cSld name="TITLE_2_4_2">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97" name="Google Shape;97;p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b="1">
                <a:latin typeface="Nunito Sans"/>
                <a:ea typeface="Nunito Sans"/>
                <a:cs typeface="Nunito Sans"/>
                <a:sym typeface="Nunito Sans"/>
              </a:defRPr>
            </a:lvl2pPr>
            <a:lvl3pPr lvl="2" rtl="0">
              <a:spcBef>
                <a:spcPts val="1000"/>
              </a:spcBef>
              <a:spcAft>
                <a:spcPts val="0"/>
              </a:spcAft>
              <a:buNone/>
              <a:defRPr sz="900" b="1">
                <a:latin typeface="Nunito Sans"/>
                <a:ea typeface="Nunito Sans"/>
                <a:cs typeface="Nunito Sans"/>
                <a:sym typeface="Nunito Sans"/>
              </a:defRPr>
            </a:lvl3pPr>
            <a:lvl4pPr lvl="3" rtl="0">
              <a:spcBef>
                <a:spcPts val="1000"/>
              </a:spcBef>
              <a:spcAft>
                <a:spcPts val="0"/>
              </a:spcAft>
              <a:buNone/>
              <a:defRPr sz="900" b="1">
                <a:latin typeface="Nunito Sans"/>
                <a:ea typeface="Nunito Sans"/>
                <a:cs typeface="Nunito Sans"/>
                <a:sym typeface="Nunito Sans"/>
              </a:defRPr>
            </a:lvl4pPr>
            <a:lvl5pPr lvl="4" rtl="0">
              <a:spcBef>
                <a:spcPts val="1000"/>
              </a:spcBef>
              <a:spcAft>
                <a:spcPts val="0"/>
              </a:spcAft>
              <a:buNone/>
              <a:defRPr sz="900" b="1">
                <a:latin typeface="Nunito Sans"/>
                <a:ea typeface="Nunito Sans"/>
                <a:cs typeface="Nunito Sans"/>
                <a:sym typeface="Nunito Sans"/>
              </a:defRPr>
            </a:lvl5pPr>
            <a:lvl6pPr lvl="5" rtl="0">
              <a:spcBef>
                <a:spcPts val="1000"/>
              </a:spcBef>
              <a:spcAft>
                <a:spcPts val="0"/>
              </a:spcAft>
              <a:buNone/>
              <a:defRPr sz="900" b="1">
                <a:latin typeface="Nunito Sans"/>
                <a:ea typeface="Nunito Sans"/>
                <a:cs typeface="Nunito Sans"/>
                <a:sym typeface="Nunito Sans"/>
              </a:defRPr>
            </a:lvl6pPr>
            <a:lvl7pPr lvl="6" rtl="0">
              <a:spcBef>
                <a:spcPts val="1000"/>
              </a:spcBef>
              <a:spcAft>
                <a:spcPts val="0"/>
              </a:spcAft>
              <a:buNone/>
              <a:defRPr sz="900" b="1">
                <a:latin typeface="Nunito Sans"/>
                <a:ea typeface="Nunito Sans"/>
                <a:cs typeface="Nunito Sans"/>
                <a:sym typeface="Nunito Sans"/>
              </a:defRPr>
            </a:lvl7pPr>
            <a:lvl8pPr lvl="7" rtl="0">
              <a:spcBef>
                <a:spcPts val="1000"/>
              </a:spcBef>
              <a:spcAft>
                <a:spcPts val="0"/>
              </a:spcAft>
              <a:buNone/>
              <a:defRPr sz="900" b="1">
                <a:latin typeface="Nunito Sans"/>
                <a:ea typeface="Nunito Sans"/>
                <a:cs typeface="Nunito Sans"/>
                <a:sym typeface="Nunito Sans"/>
              </a:defRPr>
            </a:lvl8pPr>
            <a:lvl9pPr lvl="8" rtl="0">
              <a:spcBef>
                <a:spcPts val="1000"/>
              </a:spcBef>
              <a:spcAft>
                <a:spcPts val="1000"/>
              </a:spcAft>
              <a:buNone/>
              <a:defRPr sz="900" b="1">
                <a:latin typeface="Nunito Sans"/>
                <a:ea typeface="Nunito Sans"/>
                <a:cs typeface="Nunito Sans"/>
                <a:sym typeface="Nunito Sans"/>
              </a:defRPr>
            </a:lvl9pPr>
          </a:lstStyle>
          <a:p>
            <a:endParaRPr/>
          </a:p>
        </p:txBody>
      </p:sp>
      <p:sp>
        <p:nvSpPr>
          <p:cNvPr id="98" name="Google Shape;98;p6"/>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txBox="1">
            <a:spLocks noGrp="1"/>
          </p:cNvSpPr>
          <p:nvPr>
            <p:ph type="body" idx="2"/>
          </p:nvPr>
        </p:nvSpPr>
        <p:spPr>
          <a:xfrm>
            <a:off x="397241" y="1402750"/>
            <a:ext cx="4163100" cy="1576800"/>
          </a:xfrm>
          <a:prstGeom prst="rect">
            <a:avLst/>
          </a:prstGeom>
        </p:spPr>
        <p:txBody>
          <a:bodyPr spcFirstLastPara="1" wrap="square" lIns="91425" tIns="91425" rIns="91425" bIns="91425" anchor="t" anchorCtr="0"/>
          <a:lstStyle>
            <a:lvl1pPr marL="457200" lvl="0" indent="-304800">
              <a:spcBef>
                <a:spcPts val="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1pPr>
            <a:lvl2pPr marL="914400" lvl="1"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2pPr>
            <a:lvl3pPr marL="1371600" lvl="2"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3pPr>
            <a:lvl4pPr marL="1828800" lvl="3"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4pPr>
            <a:lvl5pPr marL="2286000" lvl="4"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5pPr>
            <a:lvl6pPr marL="2743200" lvl="5"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6pPr>
            <a:lvl7pPr marL="3200400" lvl="6"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7pPr>
            <a:lvl8pPr marL="3657600" lvl="7" indent="-304800">
              <a:spcBef>
                <a:spcPts val="1000"/>
              </a:spcBef>
              <a:spcAft>
                <a:spcPts val="0"/>
              </a:spcAft>
              <a:buClr>
                <a:srgbClr val="1358DB"/>
              </a:buClr>
              <a:buSzPts val="1200"/>
              <a:buFont typeface="Merriweather"/>
              <a:buChar char="○"/>
              <a:defRPr sz="1200">
                <a:solidFill>
                  <a:srgbClr val="1358DB"/>
                </a:solidFill>
                <a:latin typeface="Merriweather"/>
                <a:ea typeface="Merriweather"/>
                <a:cs typeface="Merriweather"/>
                <a:sym typeface="Merriweather"/>
              </a:defRPr>
            </a:lvl8pPr>
            <a:lvl9pPr marL="4114800" lvl="8" indent="-304800">
              <a:spcBef>
                <a:spcPts val="1000"/>
              </a:spcBef>
              <a:spcAft>
                <a:spcPts val="1000"/>
              </a:spcAft>
              <a:buClr>
                <a:srgbClr val="1358DB"/>
              </a:buClr>
              <a:buSzPts val="1200"/>
              <a:buFont typeface="Merriweather"/>
              <a:buChar char="■"/>
              <a:defRPr sz="1200">
                <a:solidFill>
                  <a:srgbClr val="1358DB"/>
                </a:solidFill>
                <a:latin typeface="Merriweather"/>
                <a:ea typeface="Merriweather"/>
                <a:cs typeface="Merriweather"/>
                <a:sym typeface="Merriweather"/>
              </a:defRPr>
            </a:lvl9pPr>
          </a:lstStyle>
          <a:p>
            <a:endParaRPr/>
          </a:p>
        </p:txBody>
      </p:sp>
      <p:sp>
        <p:nvSpPr>
          <p:cNvPr id="100" name="Google Shape;100;p6"/>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01" name="Google Shape;101;p6"/>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102" name="Google Shape;102;p6"/>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03" name="Google Shape;103;p6"/>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earning Objectives">
  <p:cSld name="TITLE_2_4_1">
    <p:spTree>
      <p:nvGrpSpPr>
        <p:cNvPr id="1" name="Shape 104"/>
        <p:cNvGrpSpPr/>
        <p:nvPr/>
      </p:nvGrpSpPr>
      <p:grpSpPr>
        <a:xfrm>
          <a:off x="0" y="0"/>
          <a:ext cx="0" cy="0"/>
          <a:chOff x="0" y="0"/>
          <a:chExt cx="0" cy="0"/>
        </a:xfrm>
      </p:grpSpPr>
      <p:sp>
        <p:nvSpPr>
          <p:cNvPr id="105" name="Google Shape;105;p7"/>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06" name="Google Shape;106;p7"/>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2pPr>
            <a:lvl3pPr lvl="2"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3pPr>
            <a:lvl4pPr lvl="3"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4pPr>
            <a:lvl5pPr lvl="4"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5pPr>
            <a:lvl6pPr lvl="5"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6pPr>
            <a:lvl7pPr lvl="6"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7pPr>
            <a:lvl8pPr lvl="7"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8pPr>
            <a:lvl9pPr lvl="8" rtl="0">
              <a:spcBef>
                <a:spcPts val="0"/>
              </a:spcBef>
              <a:spcAft>
                <a:spcPts val="0"/>
              </a:spcAft>
              <a:buClr>
                <a:srgbClr val="2B95FD"/>
              </a:buClr>
              <a:buSzPts val="2100"/>
              <a:buFont typeface="Merriweather"/>
              <a:buNone/>
              <a:defRPr sz="2100">
                <a:solidFill>
                  <a:srgbClr val="2B95FD"/>
                </a:solidFill>
                <a:latin typeface="Merriweather"/>
                <a:ea typeface="Merriweather"/>
                <a:cs typeface="Merriweather"/>
                <a:sym typeface="Merriweather"/>
              </a:defRPr>
            </a:lvl9pPr>
          </a:lstStyle>
          <a:p>
            <a:endParaRPr/>
          </a:p>
        </p:txBody>
      </p:sp>
      <p:sp>
        <p:nvSpPr>
          <p:cNvPr id="107" name="Google Shape;107;p7"/>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txBox="1">
            <a:spLocks noGrp="1"/>
          </p:cNvSpPr>
          <p:nvPr>
            <p:ph type="body" idx="2"/>
          </p:nvPr>
        </p:nvSpPr>
        <p:spPr>
          <a:xfrm>
            <a:off x="821343" y="1406725"/>
            <a:ext cx="5078700" cy="1780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spcBef>
                <a:spcPts val="1000"/>
              </a:spcBef>
              <a:spcAft>
                <a:spcPts val="0"/>
              </a:spcAft>
              <a:buSzPts val="1200"/>
              <a:buFont typeface="Merriweather"/>
              <a:buChar char="○"/>
              <a:defRPr sz="1200">
                <a:latin typeface="Merriweather"/>
                <a:ea typeface="Merriweather"/>
                <a:cs typeface="Merriweather"/>
                <a:sym typeface="Merriweather"/>
              </a:defRPr>
            </a:lvl2pPr>
            <a:lvl3pPr marL="1371600" lvl="2" indent="-304800">
              <a:spcBef>
                <a:spcPts val="1000"/>
              </a:spcBef>
              <a:spcAft>
                <a:spcPts val="0"/>
              </a:spcAft>
              <a:buSzPts val="1200"/>
              <a:buFont typeface="Merriweather"/>
              <a:buChar char="■"/>
              <a:defRPr sz="1200">
                <a:latin typeface="Merriweather"/>
                <a:ea typeface="Merriweather"/>
                <a:cs typeface="Merriweather"/>
                <a:sym typeface="Merriweather"/>
              </a:defRPr>
            </a:lvl3pPr>
            <a:lvl4pPr marL="1828800" lvl="3" indent="-304800">
              <a:spcBef>
                <a:spcPts val="1000"/>
              </a:spcBef>
              <a:spcAft>
                <a:spcPts val="0"/>
              </a:spcAft>
              <a:buSzPts val="1200"/>
              <a:buFont typeface="Merriweather"/>
              <a:buChar char="●"/>
              <a:defRPr sz="1200">
                <a:latin typeface="Merriweather"/>
                <a:ea typeface="Merriweather"/>
                <a:cs typeface="Merriweather"/>
                <a:sym typeface="Merriweather"/>
              </a:defRPr>
            </a:lvl4pPr>
            <a:lvl5pPr marL="2286000" lvl="4" indent="-304800">
              <a:spcBef>
                <a:spcPts val="1000"/>
              </a:spcBef>
              <a:spcAft>
                <a:spcPts val="0"/>
              </a:spcAft>
              <a:buSzPts val="1200"/>
              <a:buFont typeface="Merriweather"/>
              <a:buChar char="○"/>
              <a:defRPr sz="1200">
                <a:latin typeface="Merriweather"/>
                <a:ea typeface="Merriweather"/>
                <a:cs typeface="Merriweather"/>
                <a:sym typeface="Merriweather"/>
              </a:defRPr>
            </a:lvl5pPr>
            <a:lvl6pPr marL="2743200" lvl="5" indent="-304800">
              <a:spcBef>
                <a:spcPts val="1000"/>
              </a:spcBef>
              <a:spcAft>
                <a:spcPts val="0"/>
              </a:spcAft>
              <a:buSzPts val="1200"/>
              <a:buFont typeface="Merriweather"/>
              <a:buChar char="■"/>
              <a:defRPr sz="1200">
                <a:latin typeface="Merriweather"/>
                <a:ea typeface="Merriweather"/>
                <a:cs typeface="Merriweather"/>
                <a:sym typeface="Merriweather"/>
              </a:defRPr>
            </a:lvl6pPr>
            <a:lvl7pPr marL="3200400" lvl="6" indent="-304800">
              <a:spcBef>
                <a:spcPts val="1000"/>
              </a:spcBef>
              <a:spcAft>
                <a:spcPts val="0"/>
              </a:spcAft>
              <a:buSzPts val="1200"/>
              <a:buFont typeface="Merriweather"/>
              <a:buChar char="●"/>
              <a:defRPr sz="1200">
                <a:latin typeface="Merriweather"/>
                <a:ea typeface="Merriweather"/>
                <a:cs typeface="Merriweather"/>
                <a:sym typeface="Merriweather"/>
              </a:defRPr>
            </a:lvl7pPr>
            <a:lvl8pPr marL="3657600" lvl="7" indent="-304800">
              <a:spcBef>
                <a:spcPts val="1000"/>
              </a:spcBef>
              <a:spcAft>
                <a:spcPts val="0"/>
              </a:spcAft>
              <a:buSzPts val="1200"/>
              <a:buFont typeface="Merriweather"/>
              <a:buChar char="○"/>
              <a:defRPr sz="1200">
                <a:latin typeface="Merriweather"/>
                <a:ea typeface="Merriweather"/>
                <a:cs typeface="Merriweather"/>
                <a:sym typeface="Merriweather"/>
              </a:defRPr>
            </a:lvl8pPr>
            <a:lvl9pPr marL="4114800" lvl="8" indent="-304800">
              <a:spcBef>
                <a:spcPts val="1000"/>
              </a:spcBef>
              <a:spcAft>
                <a:spcPts val="1000"/>
              </a:spcAft>
              <a:buSzPts val="1200"/>
              <a:buFont typeface="Merriweather"/>
              <a:buChar char="■"/>
              <a:defRPr sz="1200">
                <a:latin typeface="Merriweather"/>
                <a:ea typeface="Merriweather"/>
                <a:cs typeface="Merriweather"/>
                <a:sym typeface="Merriweather"/>
              </a:defRPr>
            </a:lvl9pPr>
          </a:lstStyle>
          <a:p>
            <a:endParaRPr/>
          </a:p>
        </p:txBody>
      </p:sp>
      <p:sp>
        <p:nvSpPr>
          <p:cNvPr id="109" name="Google Shape;109;p7"/>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10" name="Google Shape;110;p7"/>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pic>
        <p:nvPicPr>
          <p:cNvPr id="111" name="Google Shape;111;p7"/>
          <p:cNvPicPr preferRelativeResize="0"/>
          <p:nvPr/>
        </p:nvPicPr>
        <p:blipFill rotWithShape="1">
          <a:blip r:embed="rId2">
            <a:alphaModFix/>
          </a:blip>
          <a:srcRect l="524" r="524"/>
          <a:stretch/>
        </p:blipFill>
        <p:spPr>
          <a:xfrm>
            <a:off x="8800101" y="118933"/>
            <a:ext cx="196500" cy="197400"/>
          </a:xfrm>
          <a:prstGeom prst="rect">
            <a:avLst/>
          </a:prstGeom>
          <a:noFill/>
          <a:ln>
            <a:noFill/>
          </a:ln>
        </p:spPr>
      </p:pic>
      <p:sp>
        <p:nvSpPr>
          <p:cNvPr id="112" name="Google Shape;112;p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Activity 1">
  <p:cSld name="TITLE_2_4_1_1">
    <p:spTree>
      <p:nvGrpSpPr>
        <p:cNvPr id="1" name="Shape 113"/>
        <p:cNvGrpSpPr/>
        <p:nvPr/>
      </p:nvGrpSpPr>
      <p:grpSpPr>
        <a:xfrm>
          <a:off x="0" y="0"/>
          <a:ext cx="0" cy="0"/>
          <a:chOff x="0" y="0"/>
          <a:chExt cx="0" cy="0"/>
        </a:xfrm>
      </p:grpSpPr>
      <p:sp>
        <p:nvSpPr>
          <p:cNvPr id="114" name="Google Shape;114;p8"/>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pic>
        <p:nvPicPr>
          <p:cNvPr id="115" name="Google Shape;115;p8"/>
          <p:cNvPicPr preferRelativeResize="0"/>
          <p:nvPr/>
        </p:nvPicPr>
        <p:blipFill>
          <a:blip r:embed="rId2">
            <a:alphaModFix/>
          </a:blip>
          <a:stretch>
            <a:fillRect/>
          </a:stretch>
        </p:blipFill>
        <p:spPr>
          <a:xfrm>
            <a:off x="760737" y="358327"/>
            <a:ext cx="7597650" cy="4629550"/>
          </a:xfrm>
          <a:prstGeom prst="rect">
            <a:avLst/>
          </a:prstGeom>
          <a:noFill/>
          <a:ln>
            <a:noFill/>
          </a:ln>
        </p:spPr>
      </p:pic>
      <p:sp>
        <p:nvSpPr>
          <p:cNvPr id="116" name="Google Shape;116;p8"/>
          <p:cNvSpPr/>
          <p:nvPr/>
        </p:nvSpPr>
        <p:spPr>
          <a:xfrm>
            <a:off x="2141262" y="853500"/>
            <a:ext cx="4836600" cy="31821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subTitle" idx="2"/>
          </p:nvPr>
        </p:nvSpPr>
        <p:spPr>
          <a:xfrm>
            <a:off x="2957112" y="1659204"/>
            <a:ext cx="3204900" cy="306600"/>
          </a:xfrm>
          <a:prstGeom prst="rect">
            <a:avLst/>
          </a:prstGeom>
        </p:spPr>
        <p:txBody>
          <a:bodyPr spcFirstLastPara="1" wrap="square" lIns="91425" tIns="91425" rIns="91425" bIns="91425" anchor="t" anchorCtr="0"/>
          <a:lstStyle>
            <a:lvl1pPr lvl="0" algn="ctr">
              <a:spcBef>
                <a:spcPts val="0"/>
              </a:spcBef>
              <a:spcAft>
                <a:spcPts val="0"/>
              </a:spcAft>
              <a:buNone/>
              <a:defRPr>
                <a:solidFill>
                  <a:srgbClr val="FFFFFF"/>
                </a:solidFill>
                <a:latin typeface="Nunito Sans"/>
                <a:ea typeface="Nunito Sans"/>
                <a:cs typeface="Nunito Sans"/>
                <a:sym typeface="Nunito Sans"/>
              </a:defRPr>
            </a:lvl1pPr>
            <a:lvl2pPr lvl="1" algn="ctr">
              <a:spcBef>
                <a:spcPts val="1000"/>
              </a:spcBef>
              <a:spcAft>
                <a:spcPts val="0"/>
              </a:spcAft>
              <a:buNone/>
              <a:defRPr/>
            </a:lvl2pPr>
            <a:lvl3pPr lvl="2" algn="ctr">
              <a:spcBef>
                <a:spcPts val="1000"/>
              </a:spcBef>
              <a:spcAft>
                <a:spcPts val="0"/>
              </a:spcAft>
              <a:buNone/>
              <a:defRPr/>
            </a:lvl3pPr>
            <a:lvl4pPr lvl="3" algn="ctr">
              <a:spcBef>
                <a:spcPts val="1000"/>
              </a:spcBef>
              <a:spcAft>
                <a:spcPts val="0"/>
              </a:spcAft>
              <a:buNone/>
              <a:defRPr/>
            </a:lvl4pPr>
            <a:lvl5pPr lvl="4" algn="ctr">
              <a:spcBef>
                <a:spcPts val="1000"/>
              </a:spcBef>
              <a:spcAft>
                <a:spcPts val="0"/>
              </a:spcAft>
              <a:buNone/>
              <a:defRPr/>
            </a:lvl5pPr>
            <a:lvl6pPr lvl="5" algn="ctr">
              <a:spcBef>
                <a:spcPts val="1000"/>
              </a:spcBef>
              <a:spcAft>
                <a:spcPts val="0"/>
              </a:spcAft>
              <a:buNone/>
              <a:defRPr/>
            </a:lvl6pPr>
            <a:lvl7pPr lvl="6" algn="ctr">
              <a:spcBef>
                <a:spcPts val="1000"/>
              </a:spcBef>
              <a:spcAft>
                <a:spcPts val="0"/>
              </a:spcAft>
              <a:buNone/>
              <a:defRPr/>
            </a:lvl7pPr>
            <a:lvl8pPr lvl="7" algn="ctr">
              <a:spcBef>
                <a:spcPts val="1000"/>
              </a:spcBef>
              <a:spcAft>
                <a:spcPts val="0"/>
              </a:spcAft>
              <a:buNone/>
              <a:defRPr/>
            </a:lvl8pPr>
            <a:lvl9pPr lvl="8" algn="ctr">
              <a:spcBef>
                <a:spcPts val="1000"/>
              </a:spcBef>
              <a:spcAft>
                <a:spcPts val="1000"/>
              </a:spcAft>
              <a:buNone/>
              <a:defRPr/>
            </a:lvl9pPr>
          </a:lstStyle>
          <a:p>
            <a:endParaRPr/>
          </a:p>
        </p:txBody>
      </p:sp>
      <p:sp>
        <p:nvSpPr>
          <p:cNvPr id="118" name="Google Shape;118;p8"/>
          <p:cNvSpPr txBox="1">
            <a:spLocks noGrp="1"/>
          </p:cNvSpPr>
          <p:nvPr>
            <p:ph type="subTitle" idx="3"/>
          </p:nvPr>
        </p:nvSpPr>
        <p:spPr>
          <a:xfrm>
            <a:off x="2875812" y="2808050"/>
            <a:ext cx="3367500" cy="306600"/>
          </a:xfrm>
          <a:prstGeom prst="rect">
            <a:avLst/>
          </a:prstGeom>
        </p:spPr>
        <p:txBody>
          <a:bodyPr spcFirstLastPara="1" wrap="square" lIns="91425" tIns="91425" rIns="91425" bIns="91425" anchor="t" anchorCtr="0"/>
          <a:lstStyle>
            <a:lvl1pPr lvl="0" algn="ctr">
              <a:spcBef>
                <a:spcPts val="0"/>
              </a:spcBef>
              <a:spcAft>
                <a:spcPts val="0"/>
              </a:spcAft>
              <a:buNone/>
              <a:defRPr sz="1000">
                <a:solidFill>
                  <a:srgbClr val="FFFFFF"/>
                </a:solidFill>
                <a:latin typeface="Nunito Sans"/>
                <a:ea typeface="Nunito Sans"/>
                <a:cs typeface="Nunito Sans"/>
                <a:sym typeface="Nunito Sans"/>
              </a:defRPr>
            </a:lvl1pPr>
            <a:lvl2pPr lvl="1">
              <a:spcBef>
                <a:spcPts val="1000"/>
              </a:spcBef>
              <a:spcAft>
                <a:spcPts val="0"/>
              </a:spcAft>
              <a:buNone/>
              <a:defRPr>
                <a:solidFill>
                  <a:srgbClr val="FFFFFF"/>
                </a:solidFill>
                <a:latin typeface="Nunito Sans"/>
                <a:ea typeface="Nunito Sans"/>
                <a:cs typeface="Nunito Sans"/>
                <a:sym typeface="Nunito Sans"/>
              </a:defRPr>
            </a:lvl2pPr>
            <a:lvl3pPr lvl="2">
              <a:spcBef>
                <a:spcPts val="1000"/>
              </a:spcBef>
              <a:spcAft>
                <a:spcPts val="0"/>
              </a:spcAft>
              <a:buNone/>
              <a:defRPr>
                <a:solidFill>
                  <a:srgbClr val="FFFFFF"/>
                </a:solidFill>
                <a:latin typeface="Nunito Sans"/>
                <a:ea typeface="Nunito Sans"/>
                <a:cs typeface="Nunito Sans"/>
                <a:sym typeface="Nunito Sans"/>
              </a:defRPr>
            </a:lvl3pPr>
            <a:lvl4pPr lvl="3">
              <a:spcBef>
                <a:spcPts val="1000"/>
              </a:spcBef>
              <a:spcAft>
                <a:spcPts val="0"/>
              </a:spcAft>
              <a:buNone/>
              <a:defRPr>
                <a:solidFill>
                  <a:srgbClr val="FFFFFF"/>
                </a:solidFill>
                <a:latin typeface="Nunito Sans"/>
                <a:ea typeface="Nunito Sans"/>
                <a:cs typeface="Nunito Sans"/>
                <a:sym typeface="Nunito Sans"/>
              </a:defRPr>
            </a:lvl4pPr>
            <a:lvl5pPr lvl="4">
              <a:spcBef>
                <a:spcPts val="1000"/>
              </a:spcBef>
              <a:spcAft>
                <a:spcPts val="0"/>
              </a:spcAft>
              <a:buNone/>
              <a:defRPr>
                <a:solidFill>
                  <a:srgbClr val="FFFFFF"/>
                </a:solidFill>
                <a:latin typeface="Nunito Sans"/>
                <a:ea typeface="Nunito Sans"/>
                <a:cs typeface="Nunito Sans"/>
                <a:sym typeface="Nunito Sans"/>
              </a:defRPr>
            </a:lvl5pPr>
            <a:lvl6pPr lvl="5">
              <a:spcBef>
                <a:spcPts val="1000"/>
              </a:spcBef>
              <a:spcAft>
                <a:spcPts val="0"/>
              </a:spcAft>
              <a:buNone/>
              <a:defRPr>
                <a:solidFill>
                  <a:srgbClr val="FFFFFF"/>
                </a:solidFill>
                <a:latin typeface="Nunito Sans"/>
                <a:ea typeface="Nunito Sans"/>
                <a:cs typeface="Nunito Sans"/>
                <a:sym typeface="Nunito Sans"/>
              </a:defRPr>
            </a:lvl6pPr>
            <a:lvl7pPr lvl="6">
              <a:spcBef>
                <a:spcPts val="1000"/>
              </a:spcBef>
              <a:spcAft>
                <a:spcPts val="0"/>
              </a:spcAft>
              <a:buNone/>
              <a:defRPr>
                <a:solidFill>
                  <a:srgbClr val="FFFFFF"/>
                </a:solidFill>
                <a:latin typeface="Nunito Sans"/>
                <a:ea typeface="Nunito Sans"/>
                <a:cs typeface="Nunito Sans"/>
                <a:sym typeface="Nunito Sans"/>
              </a:defRPr>
            </a:lvl7pPr>
            <a:lvl8pPr lvl="7">
              <a:spcBef>
                <a:spcPts val="1000"/>
              </a:spcBef>
              <a:spcAft>
                <a:spcPts val="0"/>
              </a:spcAft>
              <a:buNone/>
              <a:defRPr>
                <a:solidFill>
                  <a:srgbClr val="FFFFFF"/>
                </a:solidFill>
                <a:latin typeface="Nunito Sans"/>
                <a:ea typeface="Nunito Sans"/>
                <a:cs typeface="Nunito Sans"/>
                <a:sym typeface="Nunito Sans"/>
              </a:defRPr>
            </a:lvl8pPr>
            <a:lvl9pPr lvl="8">
              <a:spcBef>
                <a:spcPts val="1000"/>
              </a:spcBef>
              <a:spcAft>
                <a:spcPts val="1000"/>
              </a:spcAft>
              <a:buNone/>
              <a:defRPr>
                <a:solidFill>
                  <a:srgbClr val="FFFFFF"/>
                </a:solidFill>
                <a:latin typeface="Nunito Sans"/>
                <a:ea typeface="Nunito Sans"/>
                <a:cs typeface="Nunito Sans"/>
                <a:sym typeface="Nunito Sans"/>
              </a:defRPr>
            </a:lvl9pPr>
          </a:lstStyle>
          <a:p>
            <a:endParaRPr/>
          </a:p>
        </p:txBody>
      </p:sp>
      <p:sp>
        <p:nvSpPr>
          <p:cNvPr id="119" name="Google Shape;119;p8"/>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20" name="Google Shape;120;p8"/>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21" name="Google Shape;121;p8"/>
          <p:cNvSpPr txBox="1">
            <a:spLocks noGrp="1"/>
          </p:cNvSpPr>
          <p:nvPr>
            <p:ph type="subTitle" idx="4"/>
          </p:nvPr>
        </p:nvSpPr>
        <p:spPr>
          <a:xfrm>
            <a:off x="2916450" y="2049300"/>
            <a:ext cx="3286200" cy="790500"/>
          </a:xfrm>
          <a:prstGeom prst="rect">
            <a:avLst/>
          </a:prstGeom>
        </p:spPr>
        <p:txBody>
          <a:bodyPr spcFirstLastPara="1" wrap="square" lIns="91425" tIns="91425" rIns="91425" bIns="91425" anchor="t" anchorCtr="0"/>
          <a:lstStyle>
            <a:lvl1pPr lvl="0" algn="ctr">
              <a:spcBef>
                <a:spcPts val="0"/>
              </a:spcBef>
              <a:spcAft>
                <a:spcPts val="0"/>
              </a:spcAft>
              <a:buNone/>
              <a:defRPr sz="4800" b="1">
                <a:solidFill>
                  <a:srgbClr val="FFFFFF"/>
                </a:solidFill>
                <a:latin typeface="Nunito Sans"/>
                <a:ea typeface="Nunito Sans"/>
                <a:cs typeface="Nunito Sans"/>
                <a:sym typeface="Nunito Sans"/>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a:endParaRPr/>
          </a:p>
        </p:txBody>
      </p:sp>
      <p:pic>
        <p:nvPicPr>
          <p:cNvPr id="122" name="Google Shape;122;p8"/>
          <p:cNvPicPr preferRelativeResize="0"/>
          <p:nvPr/>
        </p:nvPicPr>
        <p:blipFill rotWithShape="1">
          <a:blip r:embed="rId3">
            <a:alphaModFix/>
          </a:blip>
          <a:srcRect l="524" r="524"/>
          <a:stretch/>
        </p:blipFill>
        <p:spPr>
          <a:xfrm>
            <a:off x="8800101" y="118933"/>
            <a:ext cx="196500" cy="197400"/>
          </a:xfrm>
          <a:prstGeom prst="rect">
            <a:avLst/>
          </a:prstGeom>
          <a:noFill/>
          <a:ln>
            <a:noFill/>
          </a:ln>
        </p:spPr>
      </p:pic>
      <p:sp>
        <p:nvSpPr>
          <p:cNvPr id="123" name="Google Shape;123;p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Activity 2">
  <p:cSld name="TITLE_2_4_1_1_2">
    <p:spTree>
      <p:nvGrpSpPr>
        <p:cNvPr id="1" name="Shape 124"/>
        <p:cNvGrpSpPr/>
        <p:nvPr/>
      </p:nvGrpSpPr>
      <p:grpSpPr>
        <a:xfrm>
          <a:off x="0" y="0"/>
          <a:ext cx="0" cy="0"/>
          <a:chOff x="0" y="0"/>
          <a:chExt cx="0" cy="0"/>
        </a:xfrm>
      </p:grpSpPr>
      <p:pic>
        <p:nvPicPr>
          <p:cNvPr id="125" name="Google Shape;125;p9"/>
          <p:cNvPicPr preferRelativeResize="0"/>
          <p:nvPr/>
        </p:nvPicPr>
        <p:blipFill>
          <a:blip r:embed="rId2">
            <a:alphaModFix/>
          </a:blip>
          <a:stretch>
            <a:fillRect/>
          </a:stretch>
        </p:blipFill>
        <p:spPr>
          <a:xfrm>
            <a:off x="3744987" y="410602"/>
            <a:ext cx="7597650" cy="4629550"/>
          </a:xfrm>
          <a:prstGeom prst="rect">
            <a:avLst/>
          </a:prstGeom>
          <a:noFill/>
          <a:ln>
            <a:noFill/>
          </a:ln>
        </p:spPr>
      </p:pic>
      <p:sp>
        <p:nvSpPr>
          <p:cNvPr id="126" name="Google Shape;126;p9"/>
          <p:cNvSpPr txBox="1"/>
          <p:nvPr/>
        </p:nvSpPr>
        <p:spPr>
          <a:xfrm>
            <a:off x="8796165" y="4824021"/>
            <a:ext cx="1854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
        <p:nvSpPr>
          <p:cNvPr id="127" name="Google Shape;127;p9"/>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Nunito Sans"/>
                <a:ea typeface="Nunito Sans"/>
                <a:cs typeface="Nunito Sans"/>
                <a:sym typeface="Nunito Sans"/>
              </a:defRPr>
            </a:lvl2pPr>
            <a:lvl3pPr lvl="2" rtl="0">
              <a:spcBef>
                <a:spcPts val="1000"/>
              </a:spcBef>
              <a:spcAft>
                <a:spcPts val="0"/>
              </a:spcAft>
              <a:buNone/>
              <a:defRPr sz="900">
                <a:latin typeface="Nunito Sans"/>
                <a:ea typeface="Nunito Sans"/>
                <a:cs typeface="Nunito Sans"/>
                <a:sym typeface="Nunito Sans"/>
              </a:defRPr>
            </a:lvl3pPr>
            <a:lvl4pPr lvl="3" rtl="0">
              <a:spcBef>
                <a:spcPts val="1000"/>
              </a:spcBef>
              <a:spcAft>
                <a:spcPts val="0"/>
              </a:spcAft>
              <a:buNone/>
              <a:defRPr sz="900">
                <a:latin typeface="Nunito Sans"/>
                <a:ea typeface="Nunito Sans"/>
                <a:cs typeface="Nunito Sans"/>
                <a:sym typeface="Nunito Sans"/>
              </a:defRPr>
            </a:lvl4pPr>
            <a:lvl5pPr lvl="4" rtl="0">
              <a:spcBef>
                <a:spcPts val="1000"/>
              </a:spcBef>
              <a:spcAft>
                <a:spcPts val="0"/>
              </a:spcAft>
              <a:buNone/>
              <a:defRPr sz="900">
                <a:latin typeface="Nunito Sans"/>
                <a:ea typeface="Nunito Sans"/>
                <a:cs typeface="Nunito Sans"/>
                <a:sym typeface="Nunito Sans"/>
              </a:defRPr>
            </a:lvl5pPr>
            <a:lvl6pPr lvl="5" rtl="0">
              <a:spcBef>
                <a:spcPts val="1000"/>
              </a:spcBef>
              <a:spcAft>
                <a:spcPts val="0"/>
              </a:spcAft>
              <a:buNone/>
              <a:defRPr sz="900">
                <a:latin typeface="Nunito Sans"/>
                <a:ea typeface="Nunito Sans"/>
                <a:cs typeface="Nunito Sans"/>
                <a:sym typeface="Nunito Sans"/>
              </a:defRPr>
            </a:lvl6pPr>
            <a:lvl7pPr lvl="6" rtl="0">
              <a:spcBef>
                <a:spcPts val="1000"/>
              </a:spcBef>
              <a:spcAft>
                <a:spcPts val="0"/>
              </a:spcAft>
              <a:buNone/>
              <a:defRPr sz="900">
                <a:latin typeface="Nunito Sans"/>
                <a:ea typeface="Nunito Sans"/>
                <a:cs typeface="Nunito Sans"/>
                <a:sym typeface="Nunito Sans"/>
              </a:defRPr>
            </a:lvl7pPr>
            <a:lvl8pPr lvl="7" rtl="0">
              <a:spcBef>
                <a:spcPts val="1000"/>
              </a:spcBef>
              <a:spcAft>
                <a:spcPts val="0"/>
              </a:spcAft>
              <a:buNone/>
              <a:defRPr sz="900">
                <a:latin typeface="Nunito Sans"/>
                <a:ea typeface="Nunito Sans"/>
                <a:cs typeface="Nunito Sans"/>
                <a:sym typeface="Nunito Sans"/>
              </a:defRPr>
            </a:lvl8pPr>
            <a:lvl9pPr lvl="8" rtl="0">
              <a:spcBef>
                <a:spcPts val="1000"/>
              </a:spcBef>
              <a:spcAft>
                <a:spcPts val="1000"/>
              </a:spcAft>
              <a:buNone/>
              <a:defRPr sz="900">
                <a:latin typeface="Nunito Sans"/>
                <a:ea typeface="Nunito Sans"/>
                <a:cs typeface="Nunito Sans"/>
                <a:sym typeface="Nunito Sans"/>
              </a:defRPr>
            </a:lvl9pPr>
          </a:lstStyle>
          <a:p>
            <a:endParaRPr/>
          </a:p>
        </p:txBody>
      </p:sp>
      <p:sp>
        <p:nvSpPr>
          <p:cNvPr id="128" name="Google Shape;128;p9"/>
          <p:cNvSpPr/>
          <p:nvPr/>
        </p:nvSpPr>
        <p:spPr>
          <a:xfrm>
            <a:off x="5113062" y="853500"/>
            <a:ext cx="4836600" cy="3182100"/>
          </a:xfrm>
          <a:prstGeom prst="rect">
            <a:avLst/>
          </a:prstGeom>
          <a:solidFill>
            <a:srgbClr val="135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sp>
        <p:nvSpPr>
          <p:cNvPr id="130" name="Google Shape;130;p9"/>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txBox="1">
            <a:spLocks noGrp="1"/>
          </p:cNvSpPr>
          <p:nvPr>
            <p:ph type="body" idx="2"/>
          </p:nvPr>
        </p:nvSpPr>
        <p:spPr>
          <a:xfrm>
            <a:off x="253897" y="1405028"/>
            <a:ext cx="4153200" cy="25299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32" name="Google Shape;132;p9"/>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33" name="Google Shape;133;p9"/>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34" name="Google Shape;134;p9"/>
          <p:cNvSpPr txBox="1">
            <a:spLocks noGrp="1"/>
          </p:cNvSpPr>
          <p:nvPr>
            <p:ph type="subTitle" idx="3"/>
          </p:nvPr>
        </p:nvSpPr>
        <p:spPr>
          <a:xfrm>
            <a:off x="5888250" y="2049300"/>
            <a:ext cx="3286200" cy="790500"/>
          </a:xfrm>
          <a:prstGeom prst="rect">
            <a:avLst/>
          </a:prstGeom>
        </p:spPr>
        <p:txBody>
          <a:bodyPr spcFirstLastPara="1" wrap="square" lIns="91425" tIns="91425" rIns="91425" bIns="91425" anchor="t" anchorCtr="0"/>
          <a:lstStyle>
            <a:lvl1pPr lvl="0" algn="ctr" rtl="0">
              <a:spcBef>
                <a:spcPts val="0"/>
              </a:spcBef>
              <a:spcAft>
                <a:spcPts val="0"/>
              </a:spcAft>
              <a:buNone/>
              <a:defRPr sz="4800" b="1">
                <a:solidFill>
                  <a:srgbClr val="FFFFFF"/>
                </a:solidFill>
                <a:latin typeface="Nunito Sans"/>
                <a:ea typeface="Nunito Sans"/>
                <a:cs typeface="Nunito Sans"/>
                <a:sym typeface="Nunito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pic>
        <p:nvPicPr>
          <p:cNvPr id="135" name="Google Shape;135;p9"/>
          <p:cNvPicPr preferRelativeResize="0"/>
          <p:nvPr/>
        </p:nvPicPr>
        <p:blipFill rotWithShape="1">
          <a:blip r:embed="rId3">
            <a:alphaModFix/>
          </a:blip>
          <a:srcRect l="524" r="524"/>
          <a:stretch/>
        </p:blipFill>
        <p:spPr>
          <a:xfrm>
            <a:off x="8800101" y="118933"/>
            <a:ext cx="196500" cy="197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tandard with Photo Credit">
  <p:cSld name="TITLE_2_2">
    <p:spTree>
      <p:nvGrpSpPr>
        <p:cNvPr id="1" name="Shape 136"/>
        <p:cNvGrpSpPr/>
        <p:nvPr/>
      </p:nvGrpSpPr>
      <p:grpSpPr>
        <a:xfrm>
          <a:off x="0" y="0"/>
          <a:ext cx="0" cy="0"/>
          <a:chOff x="0" y="0"/>
          <a:chExt cx="0" cy="0"/>
        </a:xfrm>
      </p:grpSpPr>
      <p:sp>
        <p:nvSpPr>
          <p:cNvPr id="137" name="Google Shape;137;p10"/>
          <p:cNvSpPr txBox="1">
            <a:spLocks noGrp="1"/>
          </p:cNvSpPr>
          <p:nvPr>
            <p:ph type="subTitle" idx="1"/>
          </p:nvPr>
        </p:nvSpPr>
        <p:spPr>
          <a:xfrm>
            <a:off x="5956250" y="3249625"/>
            <a:ext cx="2585700" cy="405300"/>
          </a:xfrm>
          <a:prstGeom prst="rect">
            <a:avLst/>
          </a:prstGeom>
        </p:spPr>
        <p:txBody>
          <a:bodyPr spcFirstLastPara="1" wrap="square" lIns="91425" tIns="91425" rIns="91425" bIns="91425" anchor="t" anchorCtr="0"/>
          <a:lstStyle>
            <a:lvl1pPr lvl="0" algn="ctr" rtl="0">
              <a:spcBef>
                <a:spcPts val="0"/>
              </a:spcBef>
              <a:spcAft>
                <a:spcPts val="0"/>
              </a:spcAft>
              <a:buNone/>
              <a:defRPr sz="900">
                <a:latin typeface="Avenir"/>
                <a:ea typeface="Avenir"/>
                <a:cs typeface="Avenir"/>
                <a:sym typeface="Avenir"/>
              </a:defRPr>
            </a:lvl1pPr>
            <a:lvl2pPr lvl="1" algn="ctr" rtl="0">
              <a:spcBef>
                <a:spcPts val="1000"/>
              </a:spcBef>
              <a:spcAft>
                <a:spcPts val="0"/>
              </a:spcAft>
              <a:buNone/>
              <a:defRPr>
                <a:latin typeface="Avenir"/>
                <a:ea typeface="Avenir"/>
                <a:cs typeface="Avenir"/>
                <a:sym typeface="Avenir"/>
              </a:defRPr>
            </a:lvl2pPr>
            <a:lvl3pPr lvl="2" algn="ctr" rtl="0">
              <a:spcBef>
                <a:spcPts val="1000"/>
              </a:spcBef>
              <a:spcAft>
                <a:spcPts val="0"/>
              </a:spcAft>
              <a:buNone/>
              <a:defRPr>
                <a:latin typeface="Avenir"/>
                <a:ea typeface="Avenir"/>
                <a:cs typeface="Avenir"/>
                <a:sym typeface="Avenir"/>
              </a:defRPr>
            </a:lvl3pPr>
            <a:lvl4pPr lvl="3" algn="ctr" rtl="0">
              <a:spcBef>
                <a:spcPts val="1000"/>
              </a:spcBef>
              <a:spcAft>
                <a:spcPts val="0"/>
              </a:spcAft>
              <a:buNone/>
              <a:defRPr>
                <a:latin typeface="Avenir"/>
                <a:ea typeface="Avenir"/>
                <a:cs typeface="Avenir"/>
                <a:sym typeface="Avenir"/>
              </a:defRPr>
            </a:lvl4pPr>
            <a:lvl5pPr lvl="4" algn="ctr" rtl="0">
              <a:spcBef>
                <a:spcPts val="1000"/>
              </a:spcBef>
              <a:spcAft>
                <a:spcPts val="0"/>
              </a:spcAft>
              <a:buNone/>
              <a:defRPr>
                <a:latin typeface="Avenir"/>
                <a:ea typeface="Avenir"/>
                <a:cs typeface="Avenir"/>
                <a:sym typeface="Avenir"/>
              </a:defRPr>
            </a:lvl5pPr>
            <a:lvl6pPr lvl="5" algn="ctr" rtl="0">
              <a:spcBef>
                <a:spcPts val="1000"/>
              </a:spcBef>
              <a:spcAft>
                <a:spcPts val="0"/>
              </a:spcAft>
              <a:buNone/>
              <a:defRPr>
                <a:latin typeface="Avenir"/>
                <a:ea typeface="Avenir"/>
                <a:cs typeface="Avenir"/>
                <a:sym typeface="Avenir"/>
              </a:defRPr>
            </a:lvl6pPr>
            <a:lvl7pPr lvl="6" algn="ctr" rtl="0">
              <a:spcBef>
                <a:spcPts val="1000"/>
              </a:spcBef>
              <a:spcAft>
                <a:spcPts val="0"/>
              </a:spcAft>
              <a:buNone/>
              <a:defRPr>
                <a:latin typeface="Avenir"/>
                <a:ea typeface="Avenir"/>
                <a:cs typeface="Avenir"/>
                <a:sym typeface="Avenir"/>
              </a:defRPr>
            </a:lvl7pPr>
            <a:lvl8pPr lvl="7" algn="ctr" rtl="0">
              <a:spcBef>
                <a:spcPts val="1000"/>
              </a:spcBef>
              <a:spcAft>
                <a:spcPts val="0"/>
              </a:spcAft>
              <a:buNone/>
              <a:defRPr>
                <a:latin typeface="Avenir"/>
                <a:ea typeface="Avenir"/>
                <a:cs typeface="Avenir"/>
                <a:sym typeface="Avenir"/>
              </a:defRPr>
            </a:lvl8pPr>
            <a:lvl9pPr lvl="8" algn="ctr" rtl="0">
              <a:spcBef>
                <a:spcPts val="1000"/>
              </a:spcBef>
              <a:spcAft>
                <a:spcPts val="1000"/>
              </a:spcAft>
              <a:buNone/>
              <a:defRPr>
                <a:latin typeface="Avenir"/>
                <a:ea typeface="Avenir"/>
                <a:cs typeface="Avenir"/>
                <a:sym typeface="Avenir"/>
              </a:defRPr>
            </a:lvl9pPr>
          </a:lstStyle>
          <a:p>
            <a:endParaRPr/>
          </a:p>
        </p:txBody>
      </p:sp>
      <p:sp>
        <p:nvSpPr>
          <p:cNvPr id="138" name="Google Shape;138;p10"/>
          <p:cNvSpPr txBox="1">
            <a:spLocks noGrp="1"/>
          </p:cNvSpPr>
          <p:nvPr>
            <p:ph type="subTitle" idx="2"/>
          </p:nvPr>
        </p:nvSpPr>
        <p:spPr>
          <a:xfrm>
            <a:off x="131169" y="62902"/>
            <a:ext cx="2040600" cy="347700"/>
          </a:xfrm>
          <a:prstGeom prst="rect">
            <a:avLst/>
          </a:prstGeom>
        </p:spPr>
        <p:txBody>
          <a:bodyPr spcFirstLastPara="1" wrap="square" lIns="91425" tIns="91425" rIns="91425" bIns="91425" anchor="t" anchorCtr="0"/>
          <a:lstStyle>
            <a:lvl1pPr lvl="0" rtl="0">
              <a:spcBef>
                <a:spcPts val="0"/>
              </a:spcBef>
              <a:spcAft>
                <a:spcPts val="0"/>
              </a:spcAft>
              <a:buNone/>
              <a:defRPr sz="900">
                <a:latin typeface="Nunito Sans"/>
                <a:ea typeface="Nunito Sans"/>
                <a:cs typeface="Nunito Sans"/>
                <a:sym typeface="Nunito Sans"/>
              </a:defRPr>
            </a:lvl1pPr>
            <a:lvl2pPr lvl="1" rtl="0">
              <a:spcBef>
                <a:spcPts val="1000"/>
              </a:spcBef>
              <a:spcAft>
                <a:spcPts val="0"/>
              </a:spcAft>
              <a:buNone/>
              <a:defRPr sz="900">
                <a:latin typeface="Avenir"/>
                <a:ea typeface="Avenir"/>
                <a:cs typeface="Avenir"/>
                <a:sym typeface="Avenir"/>
              </a:defRPr>
            </a:lvl2pPr>
            <a:lvl3pPr lvl="2" rtl="0">
              <a:spcBef>
                <a:spcPts val="1000"/>
              </a:spcBef>
              <a:spcAft>
                <a:spcPts val="0"/>
              </a:spcAft>
              <a:buNone/>
              <a:defRPr sz="900">
                <a:latin typeface="Avenir"/>
                <a:ea typeface="Avenir"/>
                <a:cs typeface="Avenir"/>
                <a:sym typeface="Avenir"/>
              </a:defRPr>
            </a:lvl3pPr>
            <a:lvl4pPr lvl="3" rtl="0">
              <a:spcBef>
                <a:spcPts val="1000"/>
              </a:spcBef>
              <a:spcAft>
                <a:spcPts val="0"/>
              </a:spcAft>
              <a:buNone/>
              <a:defRPr sz="900">
                <a:latin typeface="Avenir"/>
                <a:ea typeface="Avenir"/>
                <a:cs typeface="Avenir"/>
                <a:sym typeface="Avenir"/>
              </a:defRPr>
            </a:lvl4pPr>
            <a:lvl5pPr lvl="4" rtl="0">
              <a:spcBef>
                <a:spcPts val="1000"/>
              </a:spcBef>
              <a:spcAft>
                <a:spcPts val="0"/>
              </a:spcAft>
              <a:buNone/>
              <a:defRPr sz="900">
                <a:latin typeface="Avenir"/>
                <a:ea typeface="Avenir"/>
                <a:cs typeface="Avenir"/>
                <a:sym typeface="Avenir"/>
              </a:defRPr>
            </a:lvl5pPr>
            <a:lvl6pPr lvl="5" rtl="0">
              <a:spcBef>
                <a:spcPts val="1000"/>
              </a:spcBef>
              <a:spcAft>
                <a:spcPts val="0"/>
              </a:spcAft>
              <a:buNone/>
              <a:defRPr sz="900">
                <a:latin typeface="Avenir"/>
                <a:ea typeface="Avenir"/>
                <a:cs typeface="Avenir"/>
                <a:sym typeface="Avenir"/>
              </a:defRPr>
            </a:lvl6pPr>
            <a:lvl7pPr lvl="6" rtl="0">
              <a:spcBef>
                <a:spcPts val="1000"/>
              </a:spcBef>
              <a:spcAft>
                <a:spcPts val="0"/>
              </a:spcAft>
              <a:buNone/>
              <a:defRPr sz="900">
                <a:latin typeface="Avenir"/>
                <a:ea typeface="Avenir"/>
                <a:cs typeface="Avenir"/>
                <a:sym typeface="Avenir"/>
              </a:defRPr>
            </a:lvl7pPr>
            <a:lvl8pPr lvl="7" rtl="0">
              <a:spcBef>
                <a:spcPts val="1000"/>
              </a:spcBef>
              <a:spcAft>
                <a:spcPts val="0"/>
              </a:spcAft>
              <a:buNone/>
              <a:defRPr sz="900">
                <a:latin typeface="Avenir"/>
                <a:ea typeface="Avenir"/>
                <a:cs typeface="Avenir"/>
                <a:sym typeface="Avenir"/>
              </a:defRPr>
            </a:lvl8pPr>
            <a:lvl9pPr lvl="8" rtl="0">
              <a:spcBef>
                <a:spcPts val="1000"/>
              </a:spcBef>
              <a:spcAft>
                <a:spcPts val="1000"/>
              </a:spcAft>
              <a:buNone/>
              <a:defRPr sz="900">
                <a:latin typeface="Avenir"/>
                <a:ea typeface="Avenir"/>
                <a:cs typeface="Avenir"/>
                <a:sym typeface="Avenir"/>
              </a:defRPr>
            </a:lvl9pPr>
          </a:lstStyle>
          <a:p>
            <a:endParaRPr/>
          </a:p>
        </p:txBody>
      </p:sp>
      <p:sp>
        <p:nvSpPr>
          <p:cNvPr id="139" name="Google Shape;139;p10"/>
          <p:cNvSpPr txBox="1">
            <a:spLocks noGrp="1"/>
          </p:cNvSpPr>
          <p:nvPr>
            <p:ph type="body" idx="3"/>
          </p:nvPr>
        </p:nvSpPr>
        <p:spPr>
          <a:xfrm>
            <a:off x="120453" y="1406932"/>
            <a:ext cx="4153200" cy="2529900"/>
          </a:xfrm>
          <a:prstGeom prst="rect">
            <a:avLst/>
          </a:prstGeom>
        </p:spPr>
        <p:txBody>
          <a:bodyPr spcFirstLastPara="1" wrap="square" lIns="91425" tIns="91425" rIns="91425" bIns="91425" anchor="t" anchorCtr="0"/>
          <a:lstStyle>
            <a:lvl1pPr marL="457200" lvl="0" indent="-304800" rtl="0">
              <a:lnSpc>
                <a:spcPct val="130000"/>
              </a:lnSpc>
              <a:spcBef>
                <a:spcPts val="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1pPr>
            <a:lvl2pPr marL="914400" lvl="1"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rtl="0">
              <a:lnSpc>
                <a:spcPct val="130000"/>
              </a:lnSpc>
              <a:spcBef>
                <a:spcPts val="10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rtl="0">
              <a:lnSpc>
                <a:spcPct val="130000"/>
              </a:lnSpc>
              <a:spcBef>
                <a:spcPts val="1000"/>
              </a:spcBef>
              <a:spcAft>
                <a:spcPts val="10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140" name="Google Shape;140;p10"/>
          <p:cNvSpPr/>
          <p:nvPr/>
        </p:nvSpPr>
        <p:spPr>
          <a:xfrm>
            <a:off x="485800" y="1124025"/>
            <a:ext cx="460500" cy="498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txBox="1">
            <a:spLocks noGrp="1"/>
          </p:cNvSpPr>
          <p:nvPr>
            <p:ph type="title"/>
          </p:nvPr>
        </p:nvSpPr>
        <p:spPr>
          <a:xfrm>
            <a:off x="381000" y="609600"/>
            <a:ext cx="4615200" cy="347700"/>
          </a:xfrm>
          <a:prstGeom prst="rect">
            <a:avLst/>
          </a:prstGeom>
        </p:spPr>
        <p:txBody>
          <a:bodyPr spcFirstLastPara="1" wrap="square" lIns="91425" tIns="91425" rIns="91425" bIns="91425" anchor="ctr" anchorCtr="0"/>
          <a:lstStyle>
            <a:lvl1pPr lvl="0" rtl="0">
              <a:spcBef>
                <a:spcPts val="0"/>
              </a:spcBef>
              <a:spcAft>
                <a:spcPts val="0"/>
              </a:spcAft>
              <a:buClr>
                <a:srgbClr val="000000"/>
              </a:buClr>
              <a:buSzPts val="2100"/>
              <a:buFont typeface="Nunito Sans"/>
              <a:buNone/>
              <a:defRPr sz="2100">
                <a:solidFill>
                  <a:srgbClr val="000000"/>
                </a:solidFill>
                <a:latin typeface="Nunito Sans"/>
                <a:ea typeface="Nunito Sans"/>
                <a:cs typeface="Nunito Sans"/>
                <a:sym typeface="Nunito Sans"/>
              </a:defRPr>
            </a:lvl1pPr>
            <a:lvl2pPr lvl="1"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2pPr>
            <a:lvl3pPr lvl="2"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3pPr>
            <a:lvl4pPr lvl="3"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4pPr>
            <a:lvl5pPr lvl="4"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5pPr>
            <a:lvl6pPr lvl="5"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6pPr>
            <a:lvl7pPr lvl="6"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7pPr>
            <a:lvl8pPr lvl="7"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8pPr>
            <a:lvl9pPr lvl="8" rtl="0">
              <a:spcBef>
                <a:spcPts val="0"/>
              </a:spcBef>
              <a:spcAft>
                <a:spcPts val="0"/>
              </a:spcAft>
              <a:buClr>
                <a:srgbClr val="2B95FD"/>
              </a:buClr>
              <a:buSzPts val="2100"/>
              <a:buFont typeface="Avenir"/>
              <a:buNone/>
              <a:defRPr sz="2100">
                <a:solidFill>
                  <a:srgbClr val="2B95FD"/>
                </a:solidFill>
                <a:latin typeface="Avenir"/>
                <a:ea typeface="Avenir"/>
                <a:cs typeface="Avenir"/>
                <a:sym typeface="Avenir"/>
              </a:defRPr>
            </a:lvl9pPr>
          </a:lstStyle>
          <a:p>
            <a:endParaRPr/>
          </a:p>
        </p:txBody>
      </p:sp>
      <p:pic>
        <p:nvPicPr>
          <p:cNvPr id="142" name="Google Shape;142;p10"/>
          <p:cNvPicPr preferRelativeResize="0"/>
          <p:nvPr/>
        </p:nvPicPr>
        <p:blipFill rotWithShape="1">
          <a:blip r:embed="rId2">
            <a:alphaModFix/>
          </a:blip>
          <a:srcRect l="524" r="524"/>
          <a:stretch/>
        </p:blipFill>
        <p:spPr>
          <a:xfrm>
            <a:off x="8828782" y="90252"/>
            <a:ext cx="196500" cy="197400"/>
          </a:xfrm>
          <a:prstGeom prst="rect">
            <a:avLst/>
          </a:prstGeom>
          <a:noFill/>
          <a:ln>
            <a:noFill/>
          </a:ln>
        </p:spPr>
      </p:pic>
      <p:sp>
        <p:nvSpPr>
          <p:cNvPr id="143" name="Google Shape;143;p10"/>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B7B7B7"/>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B7B7B7"/>
              </a:solidFill>
              <a:latin typeface="Proxima Nova"/>
              <a:ea typeface="Proxima Nova"/>
              <a:cs typeface="Proxima Nova"/>
              <a:sym typeface="Proxima Nova"/>
            </a:endParaRPr>
          </a:p>
        </p:txBody>
      </p:sp>
      <p:sp>
        <p:nvSpPr>
          <p:cNvPr id="144" name="Google Shape;144;p10"/>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B7B7B7"/>
                </a:solidFill>
                <a:latin typeface="Proxima Nova"/>
                <a:ea typeface="Proxima Nova"/>
                <a:cs typeface="Proxima Nova"/>
                <a:sym typeface="Proxima Nova"/>
              </a:rPr>
              <a:t>© BrainStation Inc. 201</a:t>
            </a:r>
            <a:r>
              <a:rPr lang="en" sz="400">
                <a:solidFill>
                  <a:srgbClr val="B7B7B7"/>
                </a:solidFill>
                <a:latin typeface="Proxima Nova"/>
                <a:ea typeface="Proxima Nova"/>
                <a:cs typeface="Proxima Nova"/>
                <a:sym typeface="Proxima Nova"/>
              </a:rPr>
              <a:t>7 -  2018</a:t>
            </a:r>
            <a:endParaRPr sz="500">
              <a:solidFill>
                <a:srgbClr val="B7B7B7"/>
              </a:solidFill>
              <a:latin typeface="Proxima Nova"/>
              <a:ea typeface="Proxima Nova"/>
              <a:cs typeface="Proxima Nova"/>
              <a:sym typeface="Proxima Nova"/>
            </a:endParaRPr>
          </a:p>
        </p:txBody>
      </p:sp>
      <p:sp>
        <p:nvSpPr>
          <p:cNvPr id="145" name="Google Shape;145;p10"/>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 sz="900">
                <a:latin typeface="Helvetica Neue"/>
                <a:ea typeface="Helvetica Neue"/>
                <a:cs typeface="Helvetica Neue"/>
                <a:sym typeface="Helvetica Neue"/>
              </a:rPr>
              <a:t>‹#›</a:t>
            </a:fld>
            <a:endParaRPr sz="900">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200"/>
              <a:buFont typeface="Merriweather"/>
              <a:buNone/>
              <a:defRPr sz="2200" b="1">
                <a:latin typeface="Merriweather"/>
                <a:ea typeface="Merriweather"/>
                <a:cs typeface="Merriweather"/>
                <a:sym typeface="Merriweather"/>
              </a:defRPr>
            </a:lvl1pPr>
            <a:lvl2pPr lvl="1">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2pPr>
            <a:lvl3pPr lvl="2">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3pPr>
            <a:lvl4pPr lvl="3">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4pPr>
            <a:lvl5pPr lvl="4">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5pPr>
            <a:lvl6pPr lvl="5">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6pPr>
            <a:lvl7pPr lvl="6">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7pPr>
            <a:lvl8pPr lvl="7">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8pPr>
            <a:lvl9pPr lvl="8">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116375" y="1356761"/>
            <a:ext cx="6044700" cy="3416400"/>
          </a:xfrm>
          <a:prstGeom prst="rect">
            <a:avLst/>
          </a:prstGeom>
          <a:noFill/>
          <a:ln>
            <a:noFill/>
          </a:ln>
        </p:spPr>
        <p:txBody>
          <a:bodyPr spcFirstLastPara="1" wrap="square" lIns="91425" tIns="91425" rIns="91425" bIns="91425" anchor="t" anchorCtr="0"/>
          <a:lstStyle>
            <a:lvl1pPr marL="457200" lvl="0" indent="-317500">
              <a:lnSpc>
                <a:spcPct val="130000"/>
              </a:lnSpc>
              <a:spcBef>
                <a:spcPts val="0"/>
              </a:spcBef>
              <a:spcAft>
                <a:spcPts val="0"/>
              </a:spcAft>
              <a:buClr>
                <a:srgbClr val="434343"/>
              </a:buClr>
              <a:buSzPts val="1400"/>
              <a:buFont typeface="Avenir"/>
              <a:buChar char="●"/>
              <a:defRPr>
                <a:solidFill>
                  <a:srgbClr val="434343"/>
                </a:solidFill>
                <a:latin typeface="Avenir"/>
                <a:ea typeface="Avenir"/>
                <a:cs typeface="Avenir"/>
                <a:sym typeface="Avenir"/>
              </a:defRPr>
            </a:lvl1pPr>
            <a:lvl2pPr marL="914400" lvl="1"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2pPr>
            <a:lvl3pPr marL="1371600" lvl="2"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3pPr>
            <a:lvl4pPr marL="1828800" lvl="3"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4pPr>
            <a:lvl5pPr marL="2286000" lvl="4"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5pPr>
            <a:lvl6pPr marL="2743200" lvl="5"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6pPr>
            <a:lvl7pPr marL="3200400" lvl="6"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7pPr>
            <a:lvl8pPr marL="3657600" lvl="7" indent="-317500">
              <a:lnSpc>
                <a:spcPct val="130000"/>
              </a:lnSpc>
              <a:spcBef>
                <a:spcPts val="1000"/>
              </a:spcBef>
              <a:spcAft>
                <a:spcPts val="0"/>
              </a:spcAft>
              <a:buClr>
                <a:srgbClr val="434343"/>
              </a:buClr>
              <a:buSzPts val="1400"/>
              <a:buFont typeface="Avenir"/>
              <a:buChar char="○"/>
              <a:defRPr>
                <a:solidFill>
                  <a:srgbClr val="434343"/>
                </a:solidFill>
                <a:latin typeface="Avenir"/>
                <a:ea typeface="Avenir"/>
                <a:cs typeface="Avenir"/>
                <a:sym typeface="Avenir"/>
              </a:defRPr>
            </a:lvl8pPr>
            <a:lvl9pPr marL="4114800" lvl="8" indent="-317500">
              <a:lnSpc>
                <a:spcPct val="130000"/>
              </a:lnSpc>
              <a:spcBef>
                <a:spcPts val="1000"/>
              </a:spcBef>
              <a:spcAft>
                <a:spcPts val="1000"/>
              </a:spcAft>
              <a:buClr>
                <a:srgbClr val="434343"/>
              </a:buClr>
              <a:buSzPts val="1400"/>
              <a:buFont typeface="Avenir"/>
              <a:buChar char="■"/>
              <a:defRPr>
                <a:solidFill>
                  <a:srgbClr val="434343"/>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225475" y="4929350"/>
            <a:ext cx="6044700" cy="999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Roboto"/>
              <a:buNone/>
            </a:pPr>
            <a:r>
              <a:rPr lang="en" sz="400">
                <a:solidFill>
                  <a:srgbClr val="CCCCCC"/>
                </a:solidFill>
                <a:latin typeface="Proxima Nova"/>
                <a:ea typeface="Proxima Nova"/>
                <a:cs typeface="Proxima Nova"/>
                <a:sym typeface="Proxima Nova"/>
              </a:rPr>
              <a:t>This material and all course content is the proprietary intellectual property of BrainStation Inc. and may only be used by course participants or educators for educational purposes as authorized by BrainStation. Any other use is unauthorized and unlawful.</a:t>
            </a:r>
            <a:endParaRPr sz="500">
              <a:solidFill>
                <a:srgbClr val="CCCCCC"/>
              </a:solidFill>
              <a:latin typeface="Proxima Nova"/>
              <a:ea typeface="Proxima Nova"/>
              <a:cs typeface="Proxima Nova"/>
              <a:sym typeface="Proxima Nova"/>
            </a:endParaRPr>
          </a:p>
        </p:txBody>
      </p:sp>
      <p:sp>
        <p:nvSpPr>
          <p:cNvPr id="10" name="Google Shape;10;p1"/>
          <p:cNvSpPr/>
          <p:nvPr/>
        </p:nvSpPr>
        <p:spPr>
          <a:xfrm>
            <a:off x="225477" y="4858700"/>
            <a:ext cx="1179600" cy="95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A9A9A9"/>
              </a:buClr>
              <a:buFont typeface="Helvetica Neue"/>
              <a:buNone/>
            </a:pPr>
            <a:r>
              <a:rPr lang="en" sz="400" i="0" u="none" strike="noStrike" cap="none">
                <a:solidFill>
                  <a:srgbClr val="CCCCCC"/>
                </a:solidFill>
                <a:latin typeface="Proxima Nova"/>
                <a:ea typeface="Proxima Nova"/>
                <a:cs typeface="Proxima Nova"/>
                <a:sym typeface="Proxima Nova"/>
              </a:rPr>
              <a:t>© BrainStation Inc. 201</a:t>
            </a:r>
            <a:r>
              <a:rPr lang="en" sz="400">
                <a:solidFill>
                  <a:srgbClr val="CCCCCC"/>
                </a:solidFill>
                <a:latin typeface="Proxima Nova"/>
                <a:ea typeface="Proxima Nova"/>
                <a:cs typeface="Proxima Nova"/>
                <a:sym typeface="Proxima Nova"/>
              </a:rPr>
              <a:t>7 -  2018</a:t>
            </a:r>
            <a:endParaRPr sz="500">
              <a:solidFill>
                <a:srgbClr val="CCCCCC"/>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922325" y="2973100"/>
            <a:ext cx="6092100" cy="3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Project Presentation</a:t>
            </a:r>
            <a:endParaRPr/>
          </a:p>
        </p:txBody>
      </p:sp>
      <p:sp>
        <p:nvSpPr>
          <p:cNvPr id="205" name="Google Shape;205;p22"/>
          <p:cNvSpPr txBox="1">
            <a:spLocks noGrp="1"/>
          </p:cNvSpPr>
          <p:nvPr>
            <p:ph type="title" idx="2"/>
          </p:nvPr>
        </p:nvSpPr>
        <p:spPr>
          <a:xfrm>
            <a:off x="922325" y="3792655"/>
            <a:ext cx="4259100" cy="1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Andrew J Parker II</a:t>
            </a:r>
            <a:endParaRPr dirty="0"/>
          </a:p>
        </p:txBody>
      </p:sp>
      <p:sp>
        <p:nvSpPr>
          <p:cNvPr id="206" name="Google Shape;206;p22"/>
          <p:cNvSpPr txBox="1">
            <a:spLocks noGrp="1"/>
          </p:cNvSpPr>
          <p:nvPr>
            <p:ph type="title" idx="3"/>
          </p:nvPr>
        </p:nvSpPr>
        <p:spPr>
          <a:xfrm>
            <a:off x="922325" y="3959921"/>
            <a:ext cx="4259100" cy="1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Touch-Won Music App</a:t>
            </a:r>
            <a:endParaRPr dirty="0"/>
          </a:p>
        </p:txBody>
      </p:sp>
      <p:pic>
        <p:nvPicPr>
          <p:cNvPr id="207" name="Google Shape;207;p22"/>
          <p:cNvPicPr preferRelativeResize="0"/>
          <p:nvPr/>
        </p:nvPicPr>
        <p:blipFill rotWithShape="1">
          <a:blip r:embed="rId3">
            <a:alphaModFix/>
          </a:blip>
          <a:srcRect t="19140" b="41329"/>
          <a:stretch/>
        </p:blipFill>
        <p:spPr>
          <a:xfrm>
            <a:off x="-1354" y="-105904"/>
            <a:ext cx="9145354" cy="2670900"/>
          </a:xfrm>
          <a:prstGeom prst="rect">
            <a:avLst/>
          </a:prstGeom>
          <a:noFill/>
          <a:ln>
            <a:noFill/>
          </a:ln>
        </p:spPr>
      </p:pic>
      <p:sp>
        <p:nvSpPr>
          <p:cNvPr id="208" name="Google Shape;208;p22"/>
          <p:cNvSpPr/>
          <p:nvPr/>
        </p:nvSpPr>
        <p:spPr>
          <a:xfrm>
            <a:off x="0" y="-105904"/>
            <a:ext cx="9144000" cy="2670900"/>
          </a:xfrm>
          <a:prstGeom prst="rect">
            <a:avLst/>
          </a:prstGeom>
          <a:solidFill>
            <a:srgbClr val="101D42">
              <a:alpha val="65380"/>
            </a:srgbClr>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pic>
        <p:nvPicPr>
          <p:cNvPr id="209" name="Google Shape;209;p22"/>
          <p:cNvPicPr preferRelativeResize="0"/>
          <p:nvPr/>
        </p:nvPicPr>
        <p:blipFill>
          <a:blip r:embed="rId4">
            <a:alphaModFix/>
          </a:blip>
          <a:stretch>
            <a:fillRect/>
          </a:stretch>
        </p:blipFill>
        <p:spPr>
          <a:xfrm>
            <a:off x="962418" y="1908375"/>
            <a:ext cx="1888925" cy="31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Touch-Won Music app</a:t>
            </a:r>
            <a:endParaRPr lang="en-US" dirty="0"/>
          </a:p>
        </p:txBody>
      </p:sp>
      <p:sp>
        <p:nvSpPr>
          <p:cNvPr id="3" name="Title 2"/>
          <p:cNvSpPr>
            <a:spLocks noGrp="1"/>
          </p:cNvSpPr>
          <p:nvPr>
            <p:ph type="title"/>
          </p:nvPr>
        </p:nvSpPr>
        <p:spPr/>
        <p:txBody>
          <a:bodyPr/>
          <a:lstStyle/>
          <a:p>
            <a:r>
              <a:rPr lang="en" dirty="0"/>
              <a:t>Risk Matrix</a:t>
            </a:r>
            <a:endParaRPr lang="en-US" dirty="0"/>
          </a:p>
        </p:txBody>
      </p:sp>
      <p:pic>
        <p:nvPicPr>
          <p:cNvPr id="5" name="Picture 4"/>
          <p:cNvPicPr>
            <a:picLocks noChangeAspect="1"/>
          </p:cNvPicPr>
          <p:nvPr/>
        </p:nvPicPr>
        <p:blipFill>
          <a:blip r:embed="rId2"/>
          <a:stretch>
            <a:fillRect/>
          </a:stretch>
        </p:blipFill>
        <p:spPr>
          <a:xfrm>
            <a:off x="428981" y="1664550"/>
            <a:ext cx="8286038" cy="1814400"/>
          </a:xfrm>
          <a:prstGeom prst="rect">
            <a:avLst/>
          </a:prstGeom>
        </p:spPr>
      </p:pic>
    </p:spTree>
    <p:extLst>
      <p:ext uri="{BB962C8B-B14F-4D97-AF65-F5344CB8AC3E}">
        <p14:creationId xmlns:p14="http://schemas.microsoft.com/office/powerpoint/2010/main" val="391546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Touch-Won Music App</a:t>
            </a:r>
            <a:endParaRPr dirty="0"/>
          </a:p>
        </p:txBody>
      </p:sp>
      <p:sp>
        <p:nvSpPr>
          <p:cNvPr id="217" name="Google Shape;217;p23"/>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MVP &amp; Success Metrics</a:t>
            </a:r>
            <a:endParaRPr/>
          </a:p>
        </p:txBody>
      </p:sp>
      <p:sp>
        <p:nvSpPr>
          <p:cNvPr id="218" name="Google Shape;218;p23"/>
          <p:cNvSpPr txBox="1">
            <a:spLocks noGrp="1"/>
          </p:cNvSpPr>
          <p:nvPr>
            <p:ph type="body" idx="2"/>
          </p:nvPr>
        </p:nvSpPr>
        <p:spPr>
          <a:xfrm>
            <a:off x="381000" y="1400024"/>
            <a:ext cx="8372856" cy="31475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a:t>
            </a:r>
            <a:r>
              <a:rPr lang="en-US" dirty="0" smtClean="0"/>
              <a:t>Touch-Won music app provides as close to a full-production suite as possible on Android devices.</a:t>
            </a:r>
            <a:endParaRPr dirty="0"/>
          </a:p>
          <a:p>
            <a:pPr marL="0" lvl="0" indent="0" algn="l" rtl="0">
              <a:spcBef>
                <a:spcPts val="1000"/>
              </a:spcBef>
              <a:spcAft>
                <a:spcPts val="0"/>
              </a:spcAft>
              <a:buClr>
                <a:schemeClr val="dk1"/>
              </a:buClr>
              <a:buSzPts val="1100"/>
              <a:buFont typeface="Arial"/>
              <a:buNone/>
            </a:pPr>
            <a:r>
              <a:rPr lang="en" dirty="0"/>
              <a:t>• </a:t>
            </a:r>
            <a:r>
              <a:rPr lang="en-US" dirty="0" smtClean="0"/>
              <a:t>Producers who are on-the-go need a way to express their music creativity as quickly and as seamlessly as possible without having to carry a full on-suite of hardware in order to create.</a:t>
            </a:r>
            <a:endParaRPr dirty="0"/>
          </a:p>
          <a:p>
            <a:pPr marL="0" lvl="0" indent="0" algn="l" rtl="0">
              <a:spcBef>
                <a:spcPts val="1000"/>
              </a:spcBef>
              <a:spcAft>
                <a:spcPts val="0"/>
              </a:spcAft>
              <a:buClr>
                <a:schemeClr val="dk1"/>
              </a:buClr>
              <a:buSzPts val="1100"/>
              <a:buFont typeface="Arial"/>
              <a:buNone/>
            </a:pPr>
            <a:r>
              <a:rPr lang="en" dirty="0"/>
              <a:t>• </a:t>
            </a:r>
            <a:r>
              <a:rPr lang="en" dirty="0" smtClean="0"/>
              <a:t>Wireframes and possible mock-ups will be displayed on Kickstarter for user interaction.</a:t>
            </a:r>
            <a:endParaRPr dirty="0"/>
          </a:p>
          <a:p>
            <a:pPr marL="0" lvl="0" indent="0">
              <a:spcBef>
                <a:spcPts val="1000"/>
              </a:spcBef>
              <a:buClr>
                <a:schemeClr val="dk1"/>
              </a:buClr>
              <a:buSzPts val="1100"/>
              <a:buNone/>
            </a:pPr>
            <a:r>
              <a:rPr lang="en" dirty="0"/>
              <a:t>• </a:t>
            </a:r>
            <a:r>
              <a:rPr lang="en" dirty="0" smtClean="0"/>
              <a:t>Metrics</a:t>
            </a:r>
            <a:r>
              <a:rPr lang="en-US" dirty="0" smtClean="0"/>
              <a:t> </a:t>
            </a:r>
            <a:r>
              <a:rPr lang="en-US" dirty="0"/>
              <a:t>will be measured via </a:t>
            </a:r>
            <a:r>
              <a:rPr lang="en-US" dirty="0" smtClean="0"/>
              <a:t>Kickstarter Creator Dashboard linked </a:t>
            </a:r>
            <a:r>
              <a:rPr lang="en-US" dirty="0"/>
              <a:t>with Google Analytics (GA). GA will be able to further break down the </a:t>
            </a:r>
            <a:r>
              <a:rPr lang="en-US" dirty="0" smtClean="0"/>
              <a:t>by entering its Tracking ID into the Creator Dashboard.</a:t>
            </a:r>
            <a:endParaRPr lang="en-US" dirty="0"/>
          </a:p>
          <a:p>
            <a:pPr marL="0" lvl="0" indent="0" algn="l" rtl="0">
              <a:spcBef>
                <a:spcPts val="1000"/>
              </a:spcBef>
              <a:spcAft>
                <a:spcPts val="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224" name="Google Shape;224;p24"/>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User Stories</a:t>
            </a:r>
            <a:endParaRPr/>
          </a:p>
        </p:txBody>
      </p:sp>
      <p:sp>
        <p:nvSpPr>
          <p:cNvPr id="225" name="Google Shape;225;p24"/>
          <p:cNvSpPr txBox="1">
            <a:spLocks noGrp="1"/>
          </p:cNvSpPr>
          <p:nvPr>
            <p:ph type="body" idx="2"/>
          </p:nvPr>
        </p:nvSpPr>
        <p:spPr>
          <a:xfrm>
            <a:off x="381000" y="1156298"/>
            <a:ext cx="8348472" cy="3537622"/>
          </a:xfrm>
          <a:prstGeom prst="rect">
            <a:avLst/>
          </a:prstGeom>
        </p:spPr>
        <p:txBody>
          <a:bodyPr spcFirstLastPara="1" wrap="square" lIns="91425" tIns="91425" rIns="91425" bIns="91425" anchor="t" anchorCtr="0">
            <a:noAutofit/>
          </a:bodyPr>
          <a:lstStyle/>
          <a:p>
            <a:pPr marL="0" lvl="0" indent="0">
              <a:lnSpc>
                <a:spcPct val="115000"/>
              </a:lnSpc>
              <a:buClr>
                <a:schemeClr val="dk1"/>
              </a:buClr>
              <a:buSzPts val="1100"/>
              <a:buNone/>
            </a:pPr>
            <a:r>
              <a:rPr lang="en-US" b="1" u="sng" dirty="0" smtClean="0"/>
              <a:t>User Epic</a:t>
            </a:r>
          </a:p>
          <a:p>
            <a:pPr marL="0" lvl="0" indent="0">
              <a:lnSpc>
                <a:spcPct val="115000"/>
              </a:lnSpc>
              <a:buClr>
                <a:schemeClr val="dk1"/>
              </a:buClr>
              <a:buSzPts val="1100"/>
              <a:buNone/>
            </a:pPr>
            <a:r>
              <a:rPr lang="en-US" dirty="0" smtClean="0"/>
              <a:t>As </a:t>
            </a:r>
            <a:r>
              <a:rPr lang="en-US" dirty="0"/>
              <a:t>a user, I want ease of functionality so creating music on the go will not take much effort.</a:t>
            </a:r>
            <a:endParaRPr dirty="0">
              <a:latin typeface="Proxima Nova"/>
              <a:ea typeface="Proxima Nova"/>
              <a:cs typeface="Proxima Nova"/>
              <a:sym typeface="Proxima Nova"/>
            </a:endParaRPr>
          </a:p>
          <a:p>
            <a:pPr marL="0" lvl="0" indent="0" algn="l" rtl="0">
              <a:lnSpc>
                <a:spcPct val="150000"/>
              </a:lnSpc>
              <a:spcBef>
                <a:spcPts val="0"/>
              </a:spcBef>
              <a:spcAft>
                <a:spcPts val="0"/>
              </a:spcAft>
              <a:buClr>
                <a:schemeClr val="dk1"/>
              </a:buClr>
              <a:buFont typeface="Helvetica Neue"/>
              <a:buNone/>
            </a:pPr>
            <a:endParaRPr lang="en-US" dirty="0" smtClean="0">
              <a:latin typeface="Proxima Nova"/>
              <a:ea typeface="Proxima Nova"/>
              <a:cs typeface="Proxima Nova"/>
              <a:sym typeface="Proxima Nova"/>
            </a:endParaRPr>
          </a:p>
          <a:p>
            <a:pPr marL="0" lvl="0" indent="0">
              <a:lnSpc>
                <a:spcPct val="115000"/>
              </a:lnSpc>
              <a:buClr>
                <a:schemeClr val="dk1"/>
              </a:buClr>
              <a:buSzPts val="1100"/>
              <a:buNone/>
            </a:pPr>
            <a:r>
              <a:rPr lang="en-US" b="1" u="sng" dirty="0" smtClean="0"/>
              <a:t>Product Owner </a:t>
            </a:r>
            <a:r>
              <a:rPr lang="en-US" b="1" u="sng" dirty="0"/>
              <a:t>Epic</a:t>
            </a:r>
          </a:p>
          <a:p>
            <a:pPr marL="0" lvl="0" indent="0">
              <a:lnSpc>
                <a:spcPct val="115000"/>
              </a:lnSpc>
              <a:buClr>
                <a:schemeClr val="dk1"/>
              </a:buClr>
              <a:buSzPts val="1100"/>
              <a:buNone/>
            </a:pPr>
            <a:r>
              <a:rPr lang="en-US" dirty="0"/>
              <a:t>As a </a:t>
            </a:r>
            <a:r>
              <a:rPr lang="en-US" dirty="0" smtClean="0"/>
              <a:t>product owner, I want the UI to be simplified so the user will have the shortest learning curve possible.</a:t>
            </a:r>
            <a:endParaRPr lang="en-US" dirty="0" smtClean="0">
              <a:latin typeface="Proxima Nova"/>
              <a:ea typeface="Proxima Nova"/>
              <a:cs typeface="Proxima Nova"/>
              <a:sym typeface="Proxima Nova"/>
            </a:endParaRPr>
          </a:p>
          <a:p>
            <a:pPr marL="0" lvl="0" indent="0" algn="l" rtl="0">
              <a:lnSpc>
                <a:spcPct val="150000"/>
              </a:lnSpc>
              <a:spcBef>
                <a:spcPts val="0"/>
              </a:spcBef>
              <a:spcAft>
                <a:spcPts val="0"/>
              </a:spcAft>
              <a:buClr>
                <a:schemeClr val="dk1"/>
              </a:buClr>
              <a:buFont typeface="Helvetica Neue"/>
              <a:buNone/>
            </a:pPr>
            <a:endParaRPr dirty="0">
              <a:latin typeface="Proxima Nova"/>
              <a:ea typeface="Proxima Nova"/>
              <a:cs typeface="Proxima Nova"/>
              <a:sym typeface="Proxima Nova"/>
            </a:endParaRPr>
          </a:p>
          <a:p>
            <a:pPr marL="0" lvl="0" indent="0" algn="l" rtl="0">
              <a:lnSpc>
                <a:spcPct val="120000"/>
              </a:lnSpc>
              <a:spcBef>
                <a:spcPts val="0"/>
              </a:spcBef>
              <a:spcAft>
                <a:spcPts val="0"/>
              </a:spcAft>
              <a:buClr>
                <a:schemeClr val="dk1"/>
              </a:buClr>
              <a:buSzPts val="1100"/>
              <a:buFont typeface="Arial"/>
              <a:buNone/>
            </a:pPr>
            <a:r>
              <a:rPr lang="en" i="1" dirty="0" smtClean="0">
                <a:solidFill>
                  <a:srgbClr val="4C4D52"/>
                </a:solidFill>
                <a:highlight>
                  <a:schemeClr val="lt1"/>
                </a:highlight>
                <a:latin typeface="Nunito Sans"/>
                <a:ea typeface="Nunito Sans"/>
                <a:cs typeface="Nunito Sans"/>
                <a:sym typeface="Nunito Sans"/>
              </a:rPr>
              <a:t>As a user, I want simple workflow options so that I can customize my starting point. </a:t>
            </a:r>
          </a:p>
          <a:p>
            <a:pPr marL="0" indent="0">
              <a:lnSpc>
                <a:spcPct val="120000"/>
              </a:lnSpc>
              <a:buClr>
                <a:schemeClr val="dk1"/>
              </a:buClr>
              <a:buSzPts val="1100"/>
              <a:buNone/>
            </a:pPr>
            <a:r>
              <a:rPr lang="en-US" i="1" dirty="0">
                <a:solidFill>
                  <a:srgbClr val="4C4D52"/>
                </a:solidFill>
                <a:highlight>
                  <a:schemeClr val="lt1"/>
                </a:highlight>
                <a:latin typeface="Nunito Sans"/>
                <a:ea typeface="Nunito Sans"/>
                <a:cs typeface="Nunito Sans"/>
                <a:sym typeface="Nunito Sans"/>
              </a:rPr>
              <a:t>As a </a:t>
            </a:r>
            <a:r>
              <a:rPr lang="en-US" i="1" dirty="0" smtClean="0">
                <a:solidFill>
                  <a:srgbClr val="4C4D52"/>
                </a:solidFill>
                <a:highlight>
                  <a:schemeClr val="lt1"/>
                </a:highlight>
                <a:latin typeface="Nunito Sans"/>
                <a:ea typeface="Nunito Sans"/>
                <a:cs typeface="Nunito Sans"/>
                <a:sym typeface="Nunito Sans"/>
              </a:rPr>
              <a:t>user, I </a:t>
            </a:r>
            <a:r>
              <a:rPr lang="en-US" i="1" dirty="0">
                <a:solidFill>
                  <a:srgbClr val="4C4D52"/>
                </a:solidFill>
                <a:highlight>
                  <a:schemeClr val="lt1"/>
                </a:highlight>
                <a:latin typeface="Nunito Sans"/>
                <a:ea typeface="Nunito Sans"/>
                <a:cs typeface="Nunito Sans"/>
                <a:sym typeface="Nunito Sans"/>
              </a:rPr>
              <a:t>want </a:t>
            </a:r>
            <a:r>
              <a:rPr lang="en-US" i="1" dirty="0" smtClean="0">
                <a:solidFill>
                  <a:srgbClr val="4C4D52"/>
                </a:solidFill>
                <a:highlight>
                  <a:schemeClr val="lt1"/>
                </a:highlight>
                <a:latin typeface="Nunito Sans"/>
                <a:ea typeface="Nunito Sans"/>
                <a:cs typeface="Nunito Sans"/>
                <a:sym typeface="Nunito Sans"/>
              </a:rPr>
              <a:t>multiple save options </a:t>
            </a:r>
            <a:r>
              <a:rPr lang="en-US" i="1" dirty="0">
                <a:solidFill>
                  <a:srgbClr val="4C4D52"/>
                </a:solidFill>
                <a:highlight>
                  <a:schemeClr val="lt1"/>
                </a:highlight>
                <a:latin typeface="Nunito Sans"/>
                <a:ea typeface="Nunito Sans"/>
                <a:cs typeface="Nunito Sans"/>
                <a:sym typeface="Nunito Sans"/>
              </a:rPr>
              <a:t>so that </a:t>
            </a:r>
            <a:r>
              <a:rPr lang="en-US" i="1" dirty="0" smtClean="0">
                <a:solidFill>
                  <a:srgbClr val="4C4D52"/>
                </a:solidFill>
                <a:highlight>
                  <a:schemeClr val="lt1"/>
                </a:highlight>
                <a:latin typeface="Nunito Sans"/>
                <a:ea typeface="Nunito Sans"/>
                <a:cs typeface="Nunito Sans"/>
                <a:sym typeface="Nunito Sans"/>
              </a:rPr>
              <a:t>none of my current production progress is lost.</a:t>
            </a:r>
            <a:endParaRPr lang="en-US" dirty="0">
              <a:latin typeface="Nunito Sans"/>
              <a:ea typeface="Nunito Sans"/>
              <a:cs typeface="Nunito Sans"/>
              <a:sym typeface="Nunito Sans"/>
            </a:endParaRPr>
          </a:p>
          <a:p>
            <a:pPr marL="0" indent="0">
              <a:lnSpc>
                <a:spcPct val="120000"/>
              </a:lnSpc>
              <a:buClr>
                <a:schemeClr val="dk1"/>
              </a:buClr>
              <a:buSzPts val="1100"/>
              <a:buNone/>
            </a:pPr>
            <a:r>
              <a:rPr lang="en-US" i="1" dirty="0">
                <a:solidFill>
                  <a:srgbClr val="4C4D52"/>
                </a:solidFill>
                <a:highlight>
                  <a:schemeClr val="lt1"/>
                </a:highlight>
                <a:latin typeface="Nunito Sans"/>
                <a:ea typeface="Nunito Sans"/>
                <a:cs typeface="Nunito Sans"/>
                <a:sym typeface="Nunito Sans"/>
              </a:rPr>
              <a:t>As a </a:t>
            </a:r>
            <a:r>
              <a:rPr lang="en-US" i="1" dirty="0" smtClean="0">
                <a:solidFill>
                  <a:srgbClr val="4C4D52"/>
                </a:solidFill>
                <a:highlight>
                  <a:schemeClr val="lt1"/>
                </a:highlight>
                <a:latin typeface="Nunito Sans"/>
                <a:ea typeface="Nunito Sans"/>
                <a:cs typeface="Nunito Sans"/>
                <a:sym typeface="Nunito Sans"/>
              </a:rPr>
              <a:t>user, I </a:t>
            </a:r>
            <a:r>
              <a:rPr lang="en-US" i="1" dirty="0">
                <a:solidFill>
                  <a:srgbClr val="4C4D52"/>
                </a:solidFill>
                <a:highlight>
                  <a:schemeClr val="lt1"/>
                </a:highlight>
                <a:latin typeface="Nunito Sans"/>
                <a:ea typeface="Nunito Sans"/>
                <a:cs typeface="Nunito Sans"/>
                <a:sym typeface="Nunito Sans"/>
              </a:rPr>
              <a:t>want </a:t>
            </a:r>
            <a:r>
              <a:rPr lang="en-US" i="1" dirty="0" smtClean="0">
                <a:solidFill>
                  <a:srgbClr val="4C4D52"/>
                </a:solidFill>
                <a:highlight>
                  <a:schemeClr val="lt1"/>
                </a:highlight>
                <a:latin typeface="Nunito Sans"/>
                <a:ea typeface="Nunito Sans"/>
                <a:cs typeface="Nunito Sans"/>
                <a:sym typeface="Nunito Sans"/>
              </a:rPr>
              <a:t>to be able to use sounds from various places </a:t>
            </a:r>
            <a:r>
              <a:rPr lang="en-US" i="1" dirty="0">
                <a:solidFill>
                  <a:srgbClr val="4C4D52"/>
                </a:solidFill>
                <a:highlight>
                  <a:schemeClr val="lt1"/>
                </a:highlight>
                <a:latin typeface="Nunito Sans"/>
                <a:ea typeface="Nunito Sans"/>
                <a:cs typeface="Nunito Sans"/>
                <a:sym typeface="Nunito Sans"/>
              </a:rPr>
              <a:t>so </a:t>
            </a:r>
            <a:r>
              <a:rPr lang="en-US" i="1" dirty="0" smtClean="0">
                <a:solidFill>
                  <a:srgbClr val="4C4D52"/>
                </a:solidFill>
                <a:highlight>
                  <a:schemeClr val="lt1"/>
                </a:highlight>
                <a:latin typeface="Nunito Sans"/>
                <a:ea typeface="Nunito Sans"/>
                <a:cs typeface="Nunito Sans"/>
                <a:sym typeface="Nunito Sans"/>
              </a:rPr>
              <a:t>I can create the best music possible.</a:t>
            </a:r>
            <a:endParaRPr lang="en-US" dirty="0">
              <a:latin typeface="Nunito Sans"/>
              <a:ea typeface="Nunito Sans"/>
              <a:cs typeface="Nunito Sans"/>
              <a:sym typeface="Nunito Sans"/>
            </a:endParaRPr>
          </a:p>
          <a:p>
            <a:pPr marL="0" lvl="0" indent="0" algn="l" rtl="0">
              <a:lnSpc>
                <a:spcPct val="120000"/>
              </a:lnSpc>
              <a:spcBef>
                <a:spcPts val="0"/>
              </a:spcBef>
              <a:spcAft>
                <a:spcPts val="0"/>
              </a:spcAft>
              <a:buClr>
                <a:schemeClr val="dk1"/>
              </a:buClr>
              <a:buSzPts val="1100"/>
              <a:buFont typeface="Arial"/>
              <a:buNone/>
            </a:pPr>
            <a:endParaRPr dirty="0">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231" name="Google Shape;231;p25"/>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MVP Prototype</a:t>
            </a:r>
            <a:endParaRPr dirty="0"/>
          </a:p>
        </p:txBody>
      </p:sp>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3584748" y="1399002"/>
            <a:ext cx="1627632" cy="288950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99" y="1392955"/>
            <a:ext cx="1625855" cy="2890409"/>
          </a:xfrm>
          <a:prstGeom prst="rect">
            <a:avLst/>
          </a:prstGeom>
          <a:ln>
            <a:solidFill>
              <a:schemeClr val="tx1"/>
            </a:solidFill>
          </a:ln>
        </p:spPr>
      </p:pic>
      <p:pic>
        <p:nvPicPr>
          <p:cNvPr id="6" name="Picture 5"/>
          <p:cNvPicPr>
            <a:picLocks/>
          </p:cNvPicPr>
          <p:nvPr/>
        </p:nvPicPr>
        <p:blipFill>
          <a:blip r:embed="rId5">
            <a:extLst>
              <a:ext uri="{28A0092B-C50C-407E-A947-70E740481C1C}">
                <a14:useLocalDpi xmlns:a14="http://schemas.microsoft.com/office/drawing/2010/main" val="0"/>
              </a:ext>
            </a:extLst>
          </a:blip>
          <a:stretch>
            <a:fillRect/>
          </a:stretch>
        </p:blipFill>
        <p:spPr>
          <a:xfrm>
            <a:off x="6540968" y="1393860"/>
            <a:ext cx="1627632" cy="2889504"/>
          </a:xfrm>
          <a:prstGeom prst="rect">
            <a:avLst/>
          </a:prstGeom>
          <a:ln>
            <a:solidFill>
              <a:schemeClr val="tx1"/>
            </a:solidFill>
          </a:ln>
        </p:spPr>
      </p:pic>
      <p:sp>
        <p:nvSpPr>
          <p:cNvPr id="9" name="TextBox 8"/>
          <p:cNvSpPr txBox="1"/>
          <p:nvPr/>
        </p:nvSpPr>
        <p:spPr>
          <a:xfrm>
            <a:off x="654996" y="4364477"/>
            <a:ext cx="1342417" cy="276999"/>
          </a:xfrm>
          <a:prstGeom prst="rect">
            <a:avLst/>
          </a:prstGeom>
          <a:noFill/>
        </p:spPr>
        <p:txBody>
          <a:bodyPr wrap="square" rtlCol="0">
            <a:spAutoFit/>
          </a:bodyPr>
          <a:lstStyle/>
          <a:p>
            <a:pPr algn="ctr"/>
            <a:r>
              <a:rPr lang="en-US" sz="1200" dirty="0" smtClean="0"/>
              <a:t>Home Screen</a:t>
            </a:r>
            <a:endParaRPr lang="en-US" sz="1200" dirty="0"/>
          </a:p>
        </p:txBody>
      </p:sp>
      <p:sp>
        <p:nvSpPr>
          <p:cNvPr id="13" name="TextBox 12"/>
          <p:cNvSpPr txBox="1"/>
          <p:nvPr/>
        </p:nvSpPr>
        <p:spPr>
          <a:xfrm>
            <a:off x="3727355" y="4364475"/>
            <a:ext cx="1342417" cy="461665"/>
          </a:xfrm>
          <a:prstGeom prst="rect">
            <a:avLst/>
          </a:prstGeom>
          <a:noFill/>
        </p:spPr>
        <p:txBody>
          <a:bodyPr wrap="square" rtlCol="0">
            <a:spAutoFit/>
          </a:bodyPr>
          <a:lstStyle/>
          <a:p>
            <a:pPr algn="ctr"/>
            <a:r>
              <a:rPr lang="en-US" sz="1200" dirty="0" smtClean="0"/>
              <a:t>Drums Screen and Sequencer</a:t>
            </a:r>
            <a:endParaRPr lang="en-US" sz="1200" dirty="0"/>
          </a:p>
        </p:txBody>
      </p:sp>
      <p:sp>
        <p:nvSpPr>
          <p:cNvPr id="14" name="TextBox 13"/>
          <p:cNvSpPr txBox="1"/>
          <p:nvPr/>
        </p:nvSpPr>
        <p:spPr>
          <a:xfrm>
            <a:off x="6683575" y="4364476"/>
            <a:ext cx="1342417" cy="461665"/>
          </a:xfrm>
          <a:prstGeom prst="rect">
            <a:avLst/>
          </a:prstGeom>
          <a:noFill/>
        </p:spPr>
        <p:txBody>
          <a:bodyPr wrap="square" rtlCol="0">
            <a:spAutoFit/>
          </a:bodyPr>
          <a:lstStyle/>
          <a:p>
            <a:pPr algn="ctr"/>
            <a:r>
              <a:rPr lang="en-US" sz="1200" dirty="0" smtClean="0"/>
              <a:t>Home Screen w/ Menu</a:t>
            </a:r>
            <a:endParaRPr lang="en-US" sz="1200" dirty="0"/>
          </a:p>
        </p:txBody>
      </p:sp>
      <p:sp>
        <p:nvSpPr>
          <p:cNvPr id="2" name="TextBox 1"/>
          <p:cNvSpPr txBox="1"/>
          <p:nvPr/>
        </p:nvSpPr>
        <p:spPr>
          <a:xfrm>
            <a:off x="3584748" y="770937"/>
            <a:ext cx="3600750" cy="461665"/>
          </a:xfrm>
          <a:prstGeom prst="rect">
            <a:avLst/>
          </a:prstGeom>
          <a:noFill/>
        </p:spPr>
        <p:txBody>
          <a:bodyPr wrap="square" rtlCol="0">
            <a:spAutoFit/>
          </a:bodyPr>
          <a:lstStyle/>
          <a:p>
            <a:r>
              <a:rPr lang="en-US" sz="800" dirty="0" smtClean="0">
                <a:latin typeface="Nunito Sans" panose="020B0604020202020204" charset="0"/>
              </a:rPr>
              <a:t>For small display of workflow, </a:t>
            </a:r>
            <a:r>
              <a:rPr lang="en-US" sz="800" dirty="0">
                <a:latin typeface="Nunito Sans" panose="020B0604020202020204" charset="0"/>
              </a:rPr>
              <a:t>please click </a:t>
            </a:r>
            <a:r>
              <a:rPr lang="en-US" sz="800" dirty="0" smtClean="0">
                <a:latin typeface="Nunito Sans" panose="020B0604020202020204" charset="0"/>
              </a:rPr>
              <a:t>the link below</a:t>
            </a:r>
          </a:p>
          <a:p>
            <a:r>
              <a:rPr lang="en-US" sz="800" dirty="0" smtClean="0">
                <a:latin typeface="Nunito Sans" panose="020B0604020202020204" charset="0"/>
              </a:rPr>
              <a:t>https</a:t>
            </a:r>
            <a:r>
              <a:rPr lang="en-US" sz="800" dirty="0">
                <a:latin typeface="Nunito Sans" panose="020B0604020202020204" charset="0"/>
              </a:rPr>
              <a:t>://xd.adobe.com/view/0cfa599b-2de4-4b33-404e-bc16ee975c6b-7acb/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231" name="Google Shape;231;p25"/>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MVP Prototype</a:t>
            </a:r>
            <a:endParaRP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6535900" y="1294526"/>
            <a:ext cx="1627632" cy="2889504"/>
          </a:xfrm>
          <a:prstGeom prst="rect">
            <a:avLst/>
          </a:prstGeom>
          <a:ln>
            <a:solidFill>
              <a:schemeClr val="tx1"/>
            </a:solidFill>
          </a:ln>
        </p:spPr>
      </p:pic>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491246" y="1294526"/>
            <a:ext cx="1627632" cy="2889504"/>
          </a:xfrm>
          <a:prstGeom prst="rect">
            <a:avLst/>
          </a:prstGeom>
          <a:ln>
            <a:solidFill>
              <a:schemeClr val="tx1"/>
            </a:solidFill>
          </a:ln>
        </p:spPr>
      </p:pic>
      <p:pic>
        <p:nvPicPr>
          <p:cNvPr id="8" name="Picture 7"/>
          <p:cNvPicPr>
            <a:picLocks/>
          </p:cNvPicPr>
          <p:nvPr/>
        </p:nvPicPr>
        <p:blipFill>
          <a:blip r:embed="rId5">
            <a:extLst>
              <a:ext uri="{28A0092B-C50C-407E-A947-70E740481C1C}">
                <a14:useLocalDpi xmlns:a14="http://schemas.microsoft.com/office/drawing/2010/main" val="0"/>
              </a:ext>
            </a:extLst>
          </a:blip>
          <a:stretch>
            <a:fillRect/>
          </a:stretch>
        </p:blipFill>
        <p:spPr>
          <a:xfrm>
            <a:off x="3513573" y="1294526"/>
            <a:ext cx="1627632" cy="2889504"/>
          </a:xfrm>
          <a:prstGeom prst="rect">
            <a:avLst/>
          </a:prstGeom>
          <a:ln>
            <a:solidFill>
              <a:schemeClr val="tx1"/>
            </a:solidFill>
          </a:ln>
        </p:spPr>
      </p:pic>
      <p:sp>
        <p:nvSpPr>
          <p:cNvPr id="10" name="TextBox 9"/>
          <p:cNvSpPr txBox="1"/>
          <p:nvPr/>
        </p:nvSpPr>
        <p:spPr>
          <a:xfrm>
            <a:off x="633853" y="4351503"/>
            <a:ext cx="1342417" cy="461665"/>
          </a:xfrm>
          <a:prstGeom prst="rect">
            <a:avLst/>
          </a:prstGeom>
          <a:noFill/>
        </p:spPr>
        <p:txBody>
          <a:bodyPr wrap="square" rtlCol="0">
            <a:spAutoFit/>
          </a:bodyPr>
          <a:lstStyle/>
          <a:p>
            <a:pPr algn="ctr"/>
            <a:r>
              <a:rPr lang="en-US" sz="1200" dirty="0" smtClean="0"/>
              <a:t>Drums Screen w/ Menu</a:t>
            </a:r>
            <a:endParaRPr lang="en-US" sz="1200" dirty="0"/>
          </a:p>
        </p:txBody>
      </p:sp>
      <p:sp>
        <p:nvSpPr>
          <p:cNvPr id="11" name="TextBox 10"/>
          <p:cNvSpPr txBox="1"/>
          <p:nvPr/>
        </p:nvSpPr>
        <p:spPr>
          <a:xfrm>
            <a:off x="3656180" y="4351503"/>
            <a:ext cx="1342417" cy="276999"/>
          </a:xfrm>
          <a:prstGeom prst="rect">
            <a:avLst/>
          </a:prstGeom>
          <a:noFill/>
        </p:spPr>
        <p:txBody>
          <a:bodyPr wrap="square" rtlCol="0">
            <a:spAutoFit/>
          </a:bodyPr>
          <a:lstStyle/>
          <a:p>
            <a:pPr algn="ctr"/>
            <a:r>
              <a:rPr lang="en-US" sz="1200" dirty="0" smtClean="0"/>
              <a:t>Save Options</a:t>
            </a:r>
            <a:endParaRPr lang="en-US" sz="1200" dirty="0"/>
          </a:p>
        </p:txBody>
      </p:sp>
      <p:sp>
        <p:nvSpPr>
          <p:cNvPr id="12" name="TextBox 11"/>
          <p:cNvSpPr txBox="1"/>
          <p:nvPr/>
        </p:nvSpPr>
        <p:spPr>
          <a:xfrm>
            <a:off x="6678507" y="4351503"/>
            <a:ext cx="1342417" cy="461665"/>
          </a:xfrm>
          <a:prstGeom prst="rect">
            <a:avLst/>
          </a:prstGeom>
          <a:noFill/>
        </p:spPr>
        <p:txBody>
          <a:bodyPr wrap="square" rtlCol="0">
            <a:spAutoFit/>
          </a:bodyPr>
          <a:lstStyle/>
          <a:p>
            <a:pPr algn="ctr"/>
            <a:r>
              <a:rPr lang="en-US" sz="1200" dirty="0" smtClean="0"/>
              <a:t>Final Save Screen</a:t>
            </a:r>
            <a:endParaRPr lang="en-US" sz="1200" dirty="0"/>
          </a:p>
        </p:txBody>
      </p:sp>
      <p:sp>
        <p:nvSpPr>
          <p:cNvPr id="13" name="TextBox 12"/>
          <p:cNvSpPr txBox="1"/>
          <p:nvPr/>
        </p:nvSpPr>
        <p:spPr>
          <a:xfrm>
            <a:off x="3513573" y="664248"/>
            <a:ext cx="3600750" cy="461665"/>
          </a:xfrm>
          <a:prstGeom prst="rect">
            <a:avLst/>
          </a:prstGeom>
          <a:noFill/>
        </p:spPr>
        <p:txBody>
          <a:bodyPr wrap="square" rtlCol="0">
            <a:spAutoFit/>
          </a:bodyPr>
          <a:lstStyle/>
          <a:p>
            <a:r>
              <a:rPr lang="en-US" sz="800" dirty="0" smtClean="0">
                <a:latin typeface="Nunito Sans" panose="020B0604020202020204" charset="0"/>
              </a:rPr>
              <a:t>For small display of workflow, </a:t>
            </a:r>
            <a:r>
              <a:rPr lang="en-US" sz="800" dirty="0">
                <a:latin typeface="Nunito Sans" panose="020B0604020202020204" charset="0"/>
              </a:rPr>
              <a:t>please click </a:t>
            </a:r>
            <a:r>
              <a:rPr lang="en-US" sz="800" dirty="0" smtClean="0">
                <a:latin typeface="Nunito Sans" panose="020B0604020202020204" charset="0"/>
              </a:rPr>
              <a:t>the link below</a:t>
            </a:r>
          </a:p>
          <a:p>
            <a:r>
              <a:rPr lang="en-US" sz="800" dirty="0" smtClean="0">
                <a:latin typeface="Nunito Sans" panose="020B0604020202020204" charset="0"/>
              </a:rPr>
              <a:t>https</a:t>
            </a:r>
            <a:r>
              <a:rPr lang="en-US" sz="800" dirty="0">
                <a:latin typeface="Nunito Sans" panose="020B0604020202020204" charset="0"/>
              </a:rPr>
              <a:t>://xd.adobe.com/view/0cfa599b-2de4-4b33-404e-bc16ee975c6b-7acb/</a:t>
            </a:r>
          </a:p>
        </p:txBody>
      </p:sp>
    </p:spTree>
    <p:extLst>
      <p:ext uri="{BB962C8B-B14F-4D97-AF65-F5344CB8AC3E}">
        <p14:creationId xmlns:p14="http://schemas.microsoft.com/office/powerpoint/2010/main" val="46467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238" name="Google Shape;238;p26"/>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Go-to-Market Strategy: Positioning </a:t>
            </a:r>
            <a:endParaRPr/>
          </a:p>
        </p:txBody>
      </p:sp>
      <p:graphicFrame>
        <p:nvGraphicFramePr>
          <p:cNvPr id="239" name="Google Shape;239;p26"/>
          <p:cNvGraphicFramePr/>
          <p:nvPr>
            <p:extLst>
              <p:ext uri="{D42A27DB-BD31-4B8C-83A1-F6EECF244321}">
                <p14:modId xmlns:p14="http://schemas.microsoft.com/office/powerpoint/2010/main" val="2029629004"/>
              </p:ext>
            </p:extLst>
          </p:nvPr>
        </p:nvGraphicFramePr>
        <p:xfrm>
          <a:off x="443050" y="1518150"/>
          <a:ext cx="8079158" cy="2675898"/>
        </p:xfrm>
        <a:graphic>
          <a:graphicData uri="http://schemas.openxmlformats.org/drawingml/2006/table">
            <a:tbl>
              <a:tblPr>
                <a:noFill/>
                <a:tableStyleId>{3A489D23-CCDE-4193-8072-0023ED8F25F6}</a:tableStyleId>
              </a:tblPr>
              <a:tblGrid>
                <a:gridCol w="4039579"/>
                <a:gridCol w="4039579"/>
              </a:tblGrid>
              <a:tr h="807013">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What is it</a:t>
                      </a:r>
                      <a:endParaRPr b="1" dirty="0">
                        <a:solidFill>
                          <a:srgbClr val="4C4D52"/>
                        </a:solidFill>
                        <a:latin typeface="Nunito Sans"/>
                        <a:ea typeface="Nunito Sans"/>
                        <a:cs typeface="Nunito Sans"/>
                        <a:sym typeface="Nunito Sans"/>
                      </a:endParaRPr>
                    </a:p>
                    <a:p>
                      <a:pPr marL="0" lvl="0" indent="0" algn="l" rtl="0">
                        <a:spcBef>
                          <a:spcPts val="0"/>
                        </a:spcBef>
                        <a:spcAft>
                          <a:spcPts val="0"/>
                        </a:spcAft>
                        <a:buNone/>
                      </a:pPr>
                      <a:r>
                        <a:rPr lang="en-US" sz="1200" dirty="0" smtClean="0">
                          <a:solidFill>
                            <a:schemeClr val="tx1"/>
                          </a:solidFill>
                          <a:latin typeface="Nunito Sans"/>
                          <a:ea typeface="Nunito Sans"/>
                          <a:cs typeface="Nunito Sans"/>
                          <a:sym typeface="Nunito Sans"/>
                        </a:rPr>
                        <a:t>Music Production Software</a:t>
                      </a:r>
                      <a:endParaRPr sz="1200" dirty="0">
                        <a:solidFill>
                          <a:schemeClr val="tx1"/>
                        </a:solidFill>
                        <a:latin typeface="Nunito Sans"/>
                        <a:ea typeface="Nunito Sans"/>
                        <a:cs typeface="Nunito Sans"/>
                        <a:sym typeface="Nunito Sans"/>
                      </a:endParaRPr>
                    </a:p>
                  </a:txBody>
                  <a:tcPr marL="91425" marR="91425" marT="91425" marB="91425"/>
                </a:tc>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Target Segment</a:t>
                      </a:r>
                      <a:r>
                        <a:rPr lang="en" b="1" dirty="0">
                          <a:latin typeface="Nunito Sans"/>
                          <a:ea typeface="Nunito Sans"/>
                          <a:cs typeface="Nunito Sans"/>
                          <a:sym typeface="Nunito Sans"/>
                        </a:rPr>
                        <a:t> </a:t>
                      </a:r>
                      <a:endParaRPr b="1" dirty="0">
                        <a:latin typeface="Nunito Sans"/>
                        <a:ea typeface="Nunito Sans"/>
                        <a:cs typeface="Nunito Sans"/>
                        <a:sym typeface="Nunito Sans"/>
                      </a:endParaRPr>
                    </a:p>
                    <a:p>
                      <a:pPr marL="0" lvl="0" indent="0" algn="l" rtl="0">
                        <a:spcBef>
                          <a:spcPts val="0"/>
                        </a:spcBef>
                        <a:spcAft>
                          <a:spcPts val="0"/>
                        </a:spcAft>
                        <a:buNone/>
                      </a:pPr>
                      <a:r>
                        <a:rPr lang="en-US" sz="1200" dirty="0" smtClean="0">
                          <a:solidFill>
                            <a:schemeClr val="tx1"/>
                          </a:solidFill>
                          <a:latin typeface="Nunito Sans"/>
                          <a:ea typeface="Nunito Sans"/>
                          <a:cs typeface="Nunito Sans"/>
                          <a:sym typeface="Nunito Sans"/>
                        </a:rPr>
                        <a:t>On-the-go music producers</a:t>
                      </a:r>
                      <a:endParaRPr sz="1200" dirty="0">
                        <a:solidFill>
                          <a:schemeClr val="tx1"/>
                        </a:solidFill>
                        <a:latin typeface="Nunito Sans"/>
                        <a:ea typeface="Nunito Sans"/>
                        <a:cs typeface="Nunito Sans"/>
                        <a:sym typeface="Nunito Sans"/>
                      </a:endParaRPr>
                    </a:p>
                  </a:txBody>
                  <a:tcPr marL="91425" marR="91425" marT="91425" marB="91425"/>
                </a:tc>
              </a:tr>
              <a:tr h="807013">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Market Category</a:t>
                      </a:r>
                      <a:endParaRPr b="1" dirty="0">
                        <a:solidFill>
                          <a:srgbClr val="4C4D52"/>
                        </a:solidFill>
                        <a:latin typeface="Nunito Sans"/>
                        <a:ea typeface="Nunito Sans"/>
                        <a:cs typeface="Nunito Sans"/>
                        <a:sym typeface="Nunito Sans"/>
                      </a:endParaRPr>
                    </a:p>
                    <a:p>
                      <a:pPr marL="0" lvl="0" indent="0" algn="l" rtl="0">
                        <a:spcBef>
                          <a:spcPts val="0"/>
                        </a:spcBef>
                        <a:spcAft>
                          <a:spcPts val="0"/>
                        </a:spcAft>
                        <a:buNone/>
                      </a:pPr>
                      <a:r>
                        <a:rPr lang="en-US" sz="1200" dirty="0" smtClean="0">
                          <a:solidFill>
                            <a:schemeClr val="tx1"/>
                          </a:solidFill>
                          <a:latin typeface="Nunito Sans"/>
                          <a:ea typeface="Nunito Sans"/>
                          <a:cs typeface="Nunito Sans"/>
                          <a:sym typeface="Nunito Sans"/>
                        </a:rPr>
                        <a:t>Mobile DAW's</a:t>
                      </a:r>
                      <a:endParaRPr sz="1200" dirty="0">
                        <a:solidFill>
                          <a:schemeClr val="tx1"/>
                        </a:solidFill>
                        <a:latin typeface="Nunito Sans"/>
                        <a:ea typeface="Nunito Sans"/>
                        <a:cs typeface="Nunito Sans"/>
                        <a:sym typeface="Nunito Sans"/>
                      </a:endParaRPr>
                    </a:p>
                  </a:txBody>
                  <a:tcPr marL="91425" marR="91425" marT="91425" marB="91425"/>
                </a:tc>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Competitive Alternatives</a:t>
                      </a:r>
                      <a:endParaRPr b="1" dirty="0">
                        <a:solidFill>
                          <a:srgbClr val="4C4D52"/>
                        </a:solidFill>
                        <a:latin typeface="Nunito Sans"/>
                        <a:ea typeface="Nunito Sans"/>
                        <a:cs typeface="Nunito Sans"/>
                        <a:sym typeface="Nunito Sans"/>
                      </a:endParaRPr>
                    </a:p>
                    <a:p>
                      <a:pPr marL="0" lvl="0" indent="0" algn="l" rtl="0">
                        <a:spcBef>
                          <a:spcPts val="0"/>
                        </a:spcBef>
                        <a:spcAft>
                          <a:spcPts val="0"/>
                        </a:spcAft>
                        <a:buNone/>
                      </a:pPr>
                      <a:r>
                        <a:rPr lang="it-IT" sz="1200" dirty="0" smtClean="0">
                          <a:solidFill>
                            <a:schemeClr val="tx1"/>
                          </a:solidFill>
                          <a:latin typeface="Nunito Sans"/>
                          <a:ea typeface="Nunito Sans"/>
                          <a:cs typeface="Nunito Sans"/>
                          <a:sym typeface="Nunito Sans"/>
                        </a:rPr>
                        <a:t>FL Studio Mobile, Recording Studio, MorphWiz</a:t>
                      </a:r>
                      <a:endParaRPr sz="1200" dirty="0">
                        <a:solidFill>
                          <a:schemeClr val="tx1"/>
                        </a:solidFill>
                        <a:latin typeface="Nunito Sans"/>
                        <a:ea typeface="Nunito Sans"/>
                        <a:cs typeface="Nunito Sans"/>
                        <a:sym typeface="Nunito Sans"/>
                      </a:endParaRPr>
                    </a:p>
                  </a:txBody>
                  <a:tcPr marL="91425" marR="91425" marT="91425" marB="91425"/>
                </a:tc>
              </a:tr>
              <a:tr h="1061872">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Primary Differentiation</a:t>
                      </a:r>
                      <a:endParaRPr b="1" dirty="0">
                        <a:solidFill>
                          <a:srgbClr val="4C4D52"/>
                        </a:solidFill>
                        <a:latin typeface="Nunito Sans"/>
                        <a:ea typeface="Nunito Sans"/>
                        <a:cs typeface="Nunito Sans"/>
                        <a:sym typeface="Nunito Sans"/>
                      </a:endParaRPr>
                    </a:p>
                    <a:p>
                      <a:pPr marL="0" lvl="0" indent="0" algn="l" rtl="0">
                        <a:spcBef>
                          <a:spcPts val="0"/>
                        </a:spcBef>
                        <a:spcAft>
                          <a:spcPts val="0"/>
                        </a:spcAft>
                        <a:buNone/>
                      </a:pPr>
                      <a:r>
                        <a:rPr lang="en-US" sz="1200" dirty="0" smtClean="0">
                          <a:solidFill>
                            <a:schemeClr val="tx1"/>
                          </a:solidFill>
                          <a:latin typeface="Nunito Sans"/>
                          <a:ea typeface="Nunito Sans"/>
                          <a:cs typeface="Nunito Sans"/>
                          <a:sym typeface="Nunito Sans"/>
                        </a:rPr>
                        <a:t>Complete mobile digital audio workstation without need for plugin's</a:t>
                      </a:r>
                      <a:endParaRPr sz="1200" dirty="0">
                        <a:solidFill>
                          <a:schemeClr val="tx1"/>
                        </a:solidFill>
                        <a:latin typeface="Nunito Sans"/>
                        <a:ea typeface="Nunito Sans"/>
                        <a:cs typeface="Nunito Sans"/>
                        <a:sym typeface="Nunito Sans"/>
                      </a:endParaRPr>
                    </a:p>
                  </a:txBody>
                  <a:tcPr marL="91425" marR="91425" marT="91425" marB="91425"/>
                </a:tc>
                <a:tc>
                  <a:txBody>
                    <a:bodyPr/>
                    <a:lstStyle/>
                    <a:p>
                      <a:pPr marL="0" lvl="0" indent="0" algn="l" rtl="0">
                        <a:spcBef>
                          <a:spcPts val="0"/>
                        </a:spcBef>
                        <a:spcAft>
                          <a:spcPts val="0"/>
                        </a:spcAft>
                        <a:buNone/>
                      </a:pPr>
                      <a:r>
                        <a:rPr lang="en" b="1" dirty="0">
                          <a:solidFill>
                            <a:srgbClr val="4C4D52"/>
                          </a:solidFill>
                          <a:latin typeface="Nunito Sans"/>
                          <a:ea typeface="Nunito Sans"/>
                          <a:cs typeface="Nunito Sans"/>
                          <a:sym typeface="Nunito Sans"/>
                        </a:rPr>
                        <a:t>Key Benefit</a:t>
                      </a:r>
                      <a:endParaRPr b="1" dirty="0">
                        <a:solidFill>
                          <a:srgbClr val="4C4D52"/>
                        </a:solidFill>
                        <a:latin typeface="Nunito Sans"/>
                        <a:ea typeface="Nunito Sans"/>
                        <a:cs typeface="Nunito Sans"/>
                        <a:sym typeface="Nunito Sans"/>
                      </a:endParaRPr>
                    </a:p>
                    <a:p>
                      <a:pPr marL="0" lvl="0" indent="0" algn="l" rtl="0">
                        <a:spcBef>
                          <a:spcPts val="0"/>
                        </a:spcBef>
                        <a:spcAft>
                          <a:spcPts val="0"/>
                        </a:spcAft>
                        <a:buNone/>
                      </a:pPr>
                      <a:r>
                        <a:rPr lang="en-US" sz="1200" dirty="0" smtClean="0">
                          <a:solidFill>
                            <a:schemeClr val="tx1"/>
                          </a:solidFill>
                          <a:latin typeface="Nunito Sans"/>
                          <a:ea typeface="Nunito Sans"/>
                          <a:cs typeface="Nunito Sans"/>
                          <a:sym typeface="Nunito Sans"/>
                        </a:rPr>
                        <a:t>Access to music creativity with useable software</a:t>
                      </a:r>
                      <a:endParaRPr sz="1200" dirty="0">
                        <a:solidFill>
                          <a:schemeClr val="tx1"/>
                        </a:solidFill>
                        <a:latin typeface="Nunito Sans"/>
                        <a:ea typeface="Nunito Sans"/>
                        <a:cs typeface="Nunito Sans"/>
                        <a:sym typeface="Nunito Sans"/>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245" name="Google Shape;245;p27"/>
          <p:cNvSpPr txBox="1">
            <a:spLocks noGrp="1"/>
          </p:cNvSpPr>
          <p:nvPr>
            <p:ph type="title"/>
          </p:nvPr>
        </p:nvSpPr>
        <p:spPr>
          <a:xfrm>
            <a:off x="381000" y="609600"/>
            <a:ext cx="47346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Go-to-Market Strategy: Metrics</a:t>
            </a:r>
            <a:endParaRPr/>
          </a:p>
        </p:txBody>
      </p:sp>
      <p:sp>
        <p:nvSpPr>
          <p:cNvPr id="246" name="Google Shape;246;p27"/>
          <p:cNvSpPr txBox="1">
            <a:spLocks noGrp="1"/>
          </p:cNvSpPr>
          <p:nvPr>
            <p:ph type="body" idx="2"/>
          </p:nvPr>
        </p:nvSpPr>
        <p:spPr>
          <a:xfrm>
            <a:off x="381000" y="1377695"/>
            <a:ext cx="8311896" cy="3389377"/>
          </a:xfrm>
          <a:prstGeom prst="rect">
            <a:avLst/>
          </a:prstGeom>
        </p:spPr>
        <p:txBody>
          <a:bodyPr spcFirstLastPara="1" wrap="square" lIns="91425" tIns="91425" rIns="91425" bIns="91425" anchor="t" anchorCtr="0">
            <a:noAutofit/>
          </a:bodyPr>
          <a:lstStyle/>
          <a:p>
            <a:pPr marL="0" lvl="0" indent="0">
              <a:spcBef>
                <a:spcPts val="1000"/>
              </a:spcBef>
              <a:buClr>
                <a:schemeClr val="dk1"/>
              </a:buClr>
              <a:buSzPts val="1100"/>
              <a:buNone/>
            </a:pPr>
            <a:r>
              <a:rPr lang="en-US" dirty="0" smtClean="0"/>
              <a:t>Success metrics:</a:t>
            </a:r>
          </a:p>
          <a:p>
            <a:pPr marL="285750" indent="-285750">
              <a:spcBef>
                <a:spcPts val="1000"/>
              </a:spcBef>
              <a:buClr>
                <a:schemeClr val="dk1"/>
              </a:buClr>
              <a:buSzPts val="1100"/>
            </a:pPr>
            <a:r>
              <a:rPr lang="en-US" dirty="0" smtClean="0"/>
              <a:t>Clicks-per-page</a:t>
            </a:r>
          </a:p>
          <a:p>
            <a:pPr marL="285750" indent="-285750">
              <a:spcBef>
                <a:spcPts val="1000"/>
              </a:spcBef>
              <a:buClr>
                <a:schemeClr val="dk1"/>
              </a:buClr>
              <a:buSzPts val="1100"/>
            </a:pPr>
            <a:r>
              <a:rPr lang="en-US" dirty="0" smtClean="0"/>
              <a:t>Referrals: websites that referred user to campaign</a:t>
            </a:r>
          </a:p>
          <a:p>
            <a:pPr marL="285750" indent="-285750">
              <a:spcBef>
                <a:spcPts val="1000"/>
              </a:spcBef>
              <a:buClr>
                <a:schemeClr val="dk1"/>
              </a:buClr>
              <a:buSzPts val="1100"/>
            </a:pPr>
            <a:r>
              <a:rPr lang="en-US" dirty="0" smtClean="0"/>
              <a:t>Pledges </a:t>
            </a:r>
          </a:p>
          <a:p>
            <a:pPr marL="285750" indent="-285750">
              <a:spcBef>
                <a:spcPts val="1000"/>
              </a:spcBef>
              <a:buClr>
                <a:schemeClr val="dk1"/>
              </a:buClr>
              <a:buSzPts val="1100"/>
            </a:pPr>
            <a:r>
              <a:rPr lang="en-US" dirty="0" smtClean="0"/>
              <a:t>Time spent per page </a:t>
            </a:r>
          </a:p>
          <a:p>
            <a:pPr marL="285750" indent="-285750">
              <a:spcBef>
                <a:spcPts val="1000"/>
              </a:spcBef>
              <a:buClr>
                <a:schemeClr val="dk1"/>
              </a:buClr>
              <a:buSzPts val="1100"/>
            </a:pPr>
            <a:r>
              <a:rPr lang="en-US" dirty="0" smtClean="0"/>
              <a:t>Net Promotor Score (only one question)</a:t>
            </a:r>
          </a:p>
          <a:p>
            <a:pPr marL="0" lvl="0" indent="0">
              <a:spcBef>
                <a:spcPts val="1000"/>
              </a:spcBef>
              <a:buClr>
                <a:schemeClr val="dk1"/>
              </a:buClr>
              <a:buSzPts val="1100"/>
              <a:buNone/>
            </a:pPr>
            <a:r>
              <a:rPr lang="en-US" dirty="0" smtClean="0"/>
              <a:t>Our success metrics will be measured via the Creator Dashboard linked with Google Analytics (GA). GA will be able to further break down the success metrics via its Tracking ID.</a:t>
            </a:r>
          </a:p>
          <a:p>
            <a:pPr marL="0" lvl="0" indent="0" algn="ctr" rtl="0">
              <a:spcBef>
                <a:spcPts val="1000"/>
              </a:spcBef>
              <a:spcAft>
                <a:spcPts val="0"/>
              </a:spcAft>
              <a:buClr>
                <a:schemeClr val="dk1"/>
              </a:buClr>
              <a:buSzPts val="1100"/>
              <a:buFont typeface="Arial"/>
              <a:buNone/>
            </a:pPr>
            <a:endParaRPr dirty="0"/>
          </a:p>
          <a:p>
            <a:pPr marL="0" lvl="0" indent="0" algn="l" rtl="0">
              <a:spcBef>
                <a:spcPts val="1000"/>
              </a:spcBef>
              <a:spcAft>
                <a:spcPts val="10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44;p27"/>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p>
            <a:pPr marL="0" indent="0">
              <a:spcAft>
                <a:spcPts val="1000"/>
              </a:spcAft>
            </a:pPr>
            <a:r>
              <a:rPr lang="en-US" dirty="0"/>
              <a:t>Touch-Won Music App</a:t>
            </a:r>
          </a:p>
          <a:p>
            <a:pPr marL="0" lvl="0" indent="0" algn="l" rtl="0">
              <a:spcBef>
                <a:spcPts val="0"/>
              </a:spcBef>
              <a:spcAft>
                <a:spcPts val="1000"/>
              </a:spcAft>
              <a:buNone/>
            </a:pPr>
            <a:endParaRPr dirty="0"/>
          </a:p>
        </p:txBody>
      </p:sp>
      <p:sp>
        <p:nvSpPr>
          <p:cNvPr id="11" name="Google Shape;245;p27"/>
          <p:cNvSpPr txBox="1">
            <a:spLocks noGrp="1"/>
          </p:cNvSpPr>
          <p:nvPr>
            <p:ph type="title"/>
          </p:nvPr>
        </p:nvSpPr>
        <p:spPr>
          <a:xfrm>
            <a:off x="381000" y="609600"/>
            <a:ext cx="5568696"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Go-to-Market Strategy: </a:t>
            </a:r>
            <a:r>
              <a:rPr lang="en" dirty="0" smtClean="0"/>
              <a:t>Metrics cont’d</a:t>
            </a:r>
            <a:endParaRPr dirty="0"/>
          </a:p>
        </p:txBody>
      </p:sp>
      <p:sp>
        <p:nvSpPr>
          <p:cNvPr id="12" name="Google Shape;246;p27"/>
          <p:cNvSpPr txBox="1">
            <a:spLocks noGrp="1"/>
          </p:cNvSpPr>
          <p:nvPr>
            <p:ph type="body" idx="2"/>
          </p:nvPr>
        </p:nvSpPr>
        <p:spPr>
          <a:xfrm>
            <a:off x="381000" y="1377695"/>
            <a:ext cx="8372856" cy="325526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smtClean="0"/>
              <a:t>Use of Kickstarter’s Creator </a:t>
            </a:r>
            <a:r>
              <a:rPr lang="en-US" dirty="0"/>
              <a:t>Dashboard linked with Google </a:t>
            </a:r>
            <a:r>
              <a:rPr lang="en-US" dirty="0" smtClean="0"/>
              <a:t>Analytics will assist in answering and formulating strategies for the </a:t>
            </a:r>
            <a:r>
              <a:rPr lang="en-US" dirty="0"/>
              <a:t>following questions:</a:t>
            </a:r>
            <a:br>
              <a:rPr lang="en-US" dirty="0"/>
            </a:br>
            <a:r>
              <a:rPr lang="en-US" dirty="0"/>
              <a:t/>
            </a:r>
            <a:br>
              <a:rPr lang="en-US" dirty="0"/>
            </a:br>
            <a:r>
              <a:rPr lang="en-US" dirty="0"/>
              <a:t>Acquisition — “Where Are Our Users / Customers Coming From</a:t>
            </a:r>
            <a:r>
              <a:rPr lang="en-US" dirty="0" smtClean="0"/>
              <a:t>?”</a:t>
            </a:r>
          </a:p>
          <a:p>
            <a:pPr marL="0" indent="0">
              <a:buClr>
                <a:schemeClr val="dk1"/>
              </a:buClr>
              <a:buSzPts val="1100"/>
              <a:buNone/>
            </a:pPr>
            <a:r>
              <a:rPr lang="en-US" dirty="0"/>
              <a:t>Activation — “How good is the user’s / customer’s first experience</a:t>
            </a:r>
            <a:r>
              <a:rPr lang="en-US" dirty="0" smtClean="0"/>
              <a:t>?”</a:t>
            </a:r>
          </a:p>
          <a:p>
            <a:pPr marL="0" indent="0">
              <a:buClr>
                <a:schemeClr val="dk1"/>
              </a:buClr>
              <a:buSzPts val="1100"/>
              <a:buNone/>
            </a:pPr>
            <a:r>
              <a:rPr lang="en-US" dirty="0"/>
              <a:t>Retention — “How many of your customers are you retaining and why are you losing the others</a:t>
            </a:r>
            <a:r>
              <a:rPr lang="en-US" dirty="0" smtClean="0"/>
              <a:t>?”</a:t>
            </a:r>
          </a:p>
          <a:p>
            <a:pPr marL="0" indent="0">
              <a:buClr>
                <a:schemeClr val="dk1"/>
              </a:buClr>
              <a:buSzPts val="1100"/>
              <a:buNone/>
            </a:pPr>
            <a:r>
              <a:rPr lang="en-US" dirty="0"/>
              <a:t>Referral — “How can you turn your customers into your advocates</a:t>
            </a:r>
            <a:r>
              <a:rPr lang="en-US" dirty="0" smtClean="0"/>
              <a:t>?”</a:t>
            </a:r>
          </a:p>
          <a:p>
            <a:pPr marL="0" indent="0">
              <a:buClr>
                <a:schemeClr val="dk1"/>
              </a:buClr>
              <a:buSzPts val="1100"/>
              <a:buNone/>
            </a:pPr>
            <a:r>
              <a:rPr lang="en-US" dirty="0"/>
              <a:t>Revenue — “How can you increase revenue?”</a:t>
            </a:r>
          </a:p>
          <a:p>
            <a:pPr marL="0" lvl="0" indent="0" algn="ctr" rtl="0">
              <a:spcBef>
                <a:spcPts val="1000"/>
              </a:spcBef>
              <a:spcAft>
                <a:spcPts val="0"/>
              </a:spcAft>
              <a:buClr>
                <a:schemeClr val="dk1"/>
              </a:buClr>
              <a:buSzPts val="1100"/>
              <a:buFont typeface="Arial"/>
              <a:buNone/>
            </a:pPr>
            <a:endParaRPr lang="en-US" dirty="0" smtClean="0"/>
          </a:p>
          <a:p>
            <a:pPr marL="0" lvl="0" indent="0" algn="ctr" rtl="0">
              <a:spcBef>
                <a:spcPts val="1000"/>
              </a:spcBef>
              <a:spcAft>
                <a:spcPts val="0"/>
              </a:spcAft>
              <a:buClr>
                <a:schemeClr val="dk1"/>
              </a:buClr>
              <a:buSzPts val="1100"/>
              <a:buFont typeface="Arial"/>
              <a:buNone/>
            </a:pPr>
            <a:endParaRPr dirty="0"/>
          </a:p>
          <a:p>
            <a:pPr marL="0" lvl="0" indent="0" algn="l" rtl="0">
              <a:spcBef>
                <a:spcPts val="1000"/>
              </a:spcBef>
              <a:spcAft>
                <a:spcPts val="1000"/>
              </a:spcAft>
              <a:buNone/>
            </a:pPr>
            <a:endParaRPr dirty="0"/>
          </a:p>
        </p:txBody>
      </p:sp>
    </p:spTree>
    <p:extLst>
      <p:ext uri="{BB962C8B-B14F-4D97-AF65-F5344CB8AC3E}">
        <p14:creationId xmlns:p14="http://schemas.microsoft.com/office/powerpoint/2010/main" val="424250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Touch-Won Music App</a:t>
            </a:r>
            <a:endParaRPr lang="en-US" dirty="0"/>
          </a:p>
        </p:txBody>
      </p:sp>
      <p:sp>
        <p:nvSpPr>
          <p:cNvPr id="3" name="Title 2"/>
          <p:cNvSpPr>
            <a:spLocks noGrp="1"/>
          </p:cNvSpPr>
          <p:nvPr>
            <p:ph type="title"/>
          </p:nvPr>
        </p:nvSpPr>
        <p:spPr/>
        <p:txBody>
          <a:bodyPr/>
          <a:lstStyle/>
          <a:p>
            <a:r>
              <a:rPr lang="en-US" dirty="0" smtClean="0"/>
              <a:t>SWOT Analysis</a:t>
            </a:r>
            <a:endParaRPr lang="en-US" dirty="0"/>
          </a:p>
        </p:txBody>
      </p:sp>
      <p:pic>
        <p:nvPicPr>
          <p:cNvPr id="8" name="Picture 7"/>
          <p:cNvPicPr>
            <a:picLocks noChangeAspect="1"/>
          </p:cNvPicPr>
          <p:nvPr/>
        </p:nvPicPr>
        <p:blipFill>
          <a:blip r:embed="rId2"/>
          <a:stretch>
            <a:fillRect/>
          </a:stretch>
        </p:blipFill>
        <p:spPr>
          <a:xfrm>
            <a:off x="2171769" y="1156297"/>
            <a:ext cx="5727631" cy="3710339"/>
          </a:xfrm>
          <a:prstGeom prst="rect">
            <a:avLst/>
          </a:prstGeom>
        </p:spPr>
      </p:pic>
    </p:spTree>
    <p:extLst>
      <p:ext uri="{BB962C8B-B14F-4D97-AF65-F5344CB8AC3E}">
        <p14:creationId xmlns:p14="http://schemas.microsoft.com/office/powerpoint/2010/main" val="3667962252"/>
      </p:ext>
    </p:extLst>
  </p:cSld>
  <p:clrMapOvr>
    <a:masterClrMapping/>
  </p:clrMapOvr>
</p:sld>
</file>

<file path=ppt/theme/theme1.xml><?xml version="1.0" encoding="utf-8"?>
<a:theme xmlns:a="http://schemas.openxmlformats.org/drawingml/2006/main" name="BrainStation Master S18">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452</Words>
  <Application>Microsoft Office PowerPoint</Application>
  <PresentationFormat>On-screen Show (16:9)</PresentationFormat>
  <Paragraphs>70</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vt:lpstr>
      <vt:lpstr>Nunito Sans</vt:lpstr>
      <vt:lpstr>Proxima Nova</vt:lpstr>
      <vt:lpstr>Helvetica Neue</vt:lpstr>
      <vt:lpstr>Arial</vt:lpstr>
      <vt:lpstr>Merriweather</vt:lpstr>
      <vt:lpstr>Avenir</vt:lpstr>
      <vt:lpstr>BrainStation Master S18</vt:lpstr>
      <vt:lpstr>Final Project Presentation</vt:lpstr>
      <vt:lpstr>MVP &amp; Success Metrics</vt:lpstr>
      <vt:lpstr>User Stories</vt:lpstr>
      <vt:lpstr>MVP Prototype</vt:lpstr>
      <vt:lpstr>MVP Prototype</vt:lpstr>
      <vt:lpstr>Go-to-Market Strategy: Positioning </vt:lpstr>
      <vt:lpstr>Go-to-Market Strategy: Metrics</vt:lpstr>
      <vt:lpstr>Go-to-Market Strategy: Metrics cont’d</vt:lpstr>
      <vt:lpstr>SWOT Analysis</vt:lpstr>
      <vt:lpstr>Risk Matrix</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Andrew Parker</dc:creator>
  <cp:lastModifiedBy>Andrew Parker</cp:lastModifiedBy>
  <cp:revision>27</cp:revision>
  <dcterms:modified xsi:type="dcterms:W3CDTF">2018-12-08T18:39:07Z</dcterms:modified>
</cp:coreProperties>
</file>