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Merriweather" panose="020B0604020202020204" charset="0"/>
      <p:regular r:id="rId10"/>
      <p:bold r:id="rId11"/>
      <p:italic r:id="rId12"/>
      <p:boldItalic r:id="rId13"/>
    </p:embeddedFont>
    <p:embeddedFont>
      <p:font typeface="Nunito Sans" panose="020B0604020202020204" charset="0"/>
      <p:regular r:id="rId14"/>
      <p:bold r:id="rId15"/>
      <p:italic r:id="rId16"/>
      <p:boldItalic r:id="rId17"/>
    </p:embeddedFont>
    <p:embeddedFont>
      <p:font typeface="Helvetica Neue" panose="020B0604020202020204" charset="0"/>
      <p:regular r:id="rId18"/>
      <p:bold r:id="rId19"/>
      <p:italic r:id="rId20"/>
      <p:boldItalic r:id="rId21"/>
    </p:embeddedFont>
    <p:embeddedFont>
      <p:font typeface="Proxima Nova"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56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6359479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bf8719b91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bf8719b91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312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8cee3d8e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8cee3d8e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55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bf8719b91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bf8719b91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223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bf8719b91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bf8719b91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620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bf8719b91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bf8719b91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6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bf8719b91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bf8719b91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224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bf8719b91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bf8719b91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736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922325" y="2973100"/>
            <a:ext cx="6092100" cy="372300"/>
          </a:xfrm>
          <a:prstGeom prst="rect">
            <a:avLst/>
          </a:prstGeom>
        </p:spPr>
        <p:txBody>
          <a:bodyPr spcFirstLastPara="1" wrap="square" lIns="91425" tIns="91425" rIns="91425" bIns="91425" anchor="ctr" anchorCtr="0"/>
          <a:lstStyle>
            <a:lvl1pPr lvl="0">
              <a:spcBef>
                <a:spcPts val="0"/>
              </a:spcBef>
              <a:spcAft>
                <a:spcPts val="0"/>
              </a:spcAft>
              <a:buNone/>
              <a:defRPr sz="2400">
                <a:solidFill>
                  <a:srgbClr val="000000"/>
                </a:solidFill>
                <a:latin typeface="Nunito Sans"/>
                <a:ea typeface="Nunito Sans"/>
                <a:cs typeface="Nunito Sans"/>
                <a:sym typeface="Nunito Sans"/>
              </a:defRPr>
            </a:lvl1pPr>
            <a:lvl2pPr lvl="1">
              <a:spcBef>
                <a:spcPts val="0"/>
              </a:spcBef>
              <a:spcAft>
                <a:spcPts val="0"/>
              </a:spcAft>
              <a:buNone/>
              <a:defRPr>
                <a:solidFill>
                  <a:srgbClr val="000000"/>
                </a:solidFill>
                <a:latin typeface="Avenir"/>
                <a:ea typeface="Avenir"/>
                <a:cs typeface="Avenir"/>
                <a:sym typeface="Avenir"/>
              </a:defRPr>
            </a:lvl2pPr>
            <a:lvl3pPr lvl="2">
              <a:spcBef>
                <a:spcPts val="0"/>
              </a:spcBef>
              <a:spcAft>
                <a:spcPts val="0"/>
              </a:spcAft>
              <a:buNone/>
              <a:defRPr>
                <a:solidFill>
                  <a:srgbClr val="000000"/>
                </a:solidFill>
                <a:latin typeface="Avenir"/>
                <a:ea typeface="Avenir"/>
                <a:cs typeface="Avenir"/>
                <a:sym typeface="Avenir"/>
              </a:defRPr>
            </a:lvl3pPr>
            <a:lvl4pPr lvl="3">
              <a:spcBef>
                <a:spcPts val="0"/>
              </a:spcBef>
              <a:spcAft>
                <a:spcPts val="0"/>
              </a:spcAft>
              <a:buNone/>
              <a:defRPr>
                <a:solidFill>
                  <a:srgbClr val="000000"/>
                </a:solidFill>
                <a:latin typeface="Avenir"/>
                <a:ea typeface="Avenir"/>
                <a:cs typeface="Avenir"/>
                <a:sym typeface="Avenir"/>
              </a:defRPr>
            </a:lvl4pPr>
            <a:lvl5pPr lvl="4">
              <a:spcBef>
                <a:spcPts val="0"/>
              </a:spcBef>
              <a:spcAft>
                <a:spcPts val="0"/>
              </a:spcAft>
              <a:buNone/>
              <a:defRPr>
                <a:solidFill>
                  <a:srgbClr val="000000"/>
                </a:solidFill>
                <a:latin typeface="Avenir"/>
                <a:ea typeface="Avenir"/>
                <a:cs typeface="Avenir"/>
                <a:sym typeface="Avenir"/>
              </a:defRPr>
            </a:lvl5pPr>
            <a:lvl6pPr lvl="5">
              <a:spcBef>
                <a:spcPts val="0"/>
              </a:spcBef>
              <a:spcAft>
                <a:spcPts val="0"/>
              </a:spcAft>
              <a:buNone/>
              <a:defRPr>
                <a:solidFill>
                  <a:srgbClr val="000000"/>
                </a:solidFill>
                <a:latin typeface="Avenir"/>
                <a:ea typeface="Avenir"/>
                <a:cs typeface="Avenir"/>
                <a:sym typeface="Avenir"/>
              </a:defRPr>
            </a:lvl6pPr>
            <a:lvl7pPr lvl="6">
              <a:spcBef>
                <a:spcPts val="0"/>
              </a:spcBef>
              <a:spcAft>
                <a:spcPts val="0"/>
              </a:spcAft>
              <a:buNone/>
              <a:defRPr>
                <a:solidFill>
                  <a:srgbClr val="000000"/>
                </a:solidFill>
                <a:latin typeface="Avenir"/>
                <a:ea typeface="Avenir"/>
                <a:cs typeface="Avenir"/>
                <a:sym typeface="Avenir"/>
              </a:defRPr>
            </a:lvl7pPr>
            <a:lvl8pPr lvl="7">
              <a:spcBef>
                <a:spcPts val="0"/>
              </a:spcBef>
              <a:spcAft>
                <a:spcPts val="0"/>
              </a:spcAft>
              <a:buNone/>
              <a:defRPr>
                <a:solidFill>
                  <a:srgbClr val="000000"/>
                </a:solidFill>
                <a:latin typeface="Avenir"/>
                <a:ea typeface="Avenir"/>
                <a:cs typeface="Avenir"/>
                <a:sym typeface="Avenir"/>
              </a:defRPr>
            </a:lvl8pPr>
            <a:lvl9pPr lvl="8">
              <a:spcBef>
                <a:spcPts val="0"/>
              </a:spcBef>
              <a:spcAft>
                <a:spcPts val="0"/>
              </a:spcAft>
              <a:buNone/>
              <a:defRPr>
                <a:solidFill>
                  <a:srgbClr val="000000"/>
                </a:solidFill>
                <a:latin typeface="Avenir"/>
                <a:ea typeface="Avenir"/>
                <a:cs typeface="Avenir"/>
                <a:sym typeface="Avenir"/>
              </a:defRPr>
            </a:lvl9pPr>
          </a:lstStyle>
          <a:p>
            <a:endParaRPr/>
          </a:p>
        </p:txBody>
      </p:sp>
      <p:sp>
        <p:nvSpPr>
          <p:cNvPr id="13" name="Google Shape;13;p2"/>
          <p:cNvSpPr txBox="1">
            <a:spLocks noGrp="1"/>
          </p:cNvSpPr>
          <p:nvPr>
            <p:ph type="title" idx="2"/>
          </p:nvPr>
        </p:nvSpPr>
        <p:spPr>
          <a:xfrm>
            <a:off x="922325" y="3792655"/>
            <a:ext cx="4259100" cy="164400"/>
          </a:xfrm>
          <a:prstGeom prst="rect">
            <a:avLst/>
          </a:prstGeom>
        </p:spPr>
        <p:txBody>
          <a:bodyPr spcFirstLastPara="1" wrap="square" lIns="91425" tIns="91425" rIns="91425" bIns="91425" anchor="ctr" anchorCtr="0"/>
          <a:lstStyle>
            <a:lvl1pPr lvl="0" rtl="0">
              <a:spcBef>
                <a:spcPts val="0"/>
              </a:spcBef>
              <a:spcAft>
                <a:spcPts val="0"/>
              </a:spcAft>
              <a:buNone/>
              <a:defRPr sz="900" b="0">
                <a:solidFill>
                  <a:srgbClr val="000000"/>
                </a:solidFill>
                <a:latin typeface="Nunito Sans"/>
                <a:ea typeface="Nunito Sans"/>
                <a:cs typeface="Nunito Sans"/>
                <a:sym typeface="Nunito Sans"/>
              </a:defRPr>
            </a:lvl1pPr>
            <a:lvl2pPr lvl="1" rtl="0">
              <a:spcBef>
                <a:spcPts val="0"/>
              </a:spcBef>
              <a:spcAft>
                <a:spcPts val="0"/>
              </a:spcAft>
              <a:buNone/>
              <a:defRPr sz="900" b="0">
                <a:solidFill>
                  <a:srgbClr val="000000"/>
                </a:solidFill>
                <a:latin typeface="Nunito Sans"/>
                <a:ea typeface="Nunito Sans"/>
                <a:cs typeface="Nunito Sans"/>
                <a:sym typeface="Nunito Sans"/>
              </a:defRPr>
            </a:lvl2pPr>
            <a:lvl3pPr lvl="2" rtl="0">
              <a:spcBef>
                <a:spcPts val="0"/>
              </a:spcBef>
              <a:spcAft>
                <a:spcPts val="0"/>
              </a:spcAft>
              <a:buNone/>
              <a:defRPr sz="900" b="0">
                <a:solidFill>
                  <a:srgbClr val="000000"/>
                </a:solidFill>
                <a:latin typeface="Nunito Sans"/>
                <a:ea typeface="Nunito Sans"/>
                <a:cs typeface="Nunito Sans"/>
                <a:sym typeface="Nunito Sans"/>
              </a:defRPr>
            </a:lvl3pPr>
            <a:lvl4pPr lvl="3" rtl="0">
              <a:spcBef>
                <a:spcPts val="0"/>
              </a:spcBef>
              <a:spcAft>
                <a:spcPts val="0"/>
              </a:spcAft>
              <a:buNone/>
              <a:defRPr sz="900" b="0">
                <a:solidFill>
                  <a:srgbClr val="000000"/>
                </a:solidFill>
                <a:latin typeface="Nunito Sans"/>
                <a:ea typeface="Nunito Sans"/>
                <a:cs typeface="Nunito Sans"/>
                <a:sym typeface="Nunito Sans"/>
              </a:defRPr>
            </a:lvl4pPr>
            <a:lvl5pPr lvl="4" rtl="0">
              <a:spcBef>
                <a:spcPts val="0"/>
              </a:spcBef>
              <a:spcAft>
                <a:spcPts val="0"/>
              </a:spcAft>
              <a:buNone/>
              <a:defRPr sz="900" b="0">
                <a:solidFill>
                  <a:srgbClr val="000000"/>
                </a:solidFill>
                <a:latin typeface="Nunito Sans"/>
                <a:ea typeface="Nunito Sans"/>
                <a:cs typeface="Nunito Sans"/>
                <a:sym typeface="Nunito Sans"/>
              </a:defRPr>
            </a:lvl5pPr>
            <a:lvl6pPr lvl="5" rtl="0">
              <a:spcBef>
                <a:spcPts val="0"/>
              </a:spcBef>
              <a:spcAft>
                <a:spcPts val="0"/>
              </a:spcAft>
              <a:buNone/>
              <a:defRPr sz="900" b="0">
                <a:solidFill>
                  <a:srgbClr val="000000"/>
                </a:solidFill>
                <a:latin typeface="Nunito Sans"/>
                <a:ea typeface="Nunito Sans"/>
                <a:cs typeface="Nunito Sans"/>
                <a:sym typeface="Nunito Sans"/>
              </a:defRPr>
            </a:lvl6pPr>
            <a:lvl7pPr lvl="6" rtl="0">
              <a:spcBef>
                <a:spcPts val="0"/>
              </a:spcBef>
              <a:spcAft>
                <a:spcPts val="0"/>
              </a:spcAft>
              <a:buNone/>
              <a:defRPr sz="900" b="0">
                <a:solidFill>
                  <a:srgbClr val="000000"/>
                </a:solidFill>
                <a:latin typeface="Nunito Sans"/>
                <a:ea typeface="Nunito Sans"/>
                <a:cs typeface="Nunito Sans"/>
                <a:sym typeface="Nunito Sans"/>
              </a:defRPr>
            </a:lvl7pPr>
            <a:lvl8pPr lvl="7" rtl="0">
              <a:spcBef>
                <a:spcPts val="0"/>
              </a:spcBef>
              <a:spcAft>
                <a:spcPts val="0"/>
              </a:spcAft>
              <a:buNone/>
              <a:defRPr sz="900" b="0">
                <a:solidFill>
                  <a:srgbClr val="000000"/>
                </a:solidFill>
                <a:latin typeface="Nunito Sans"/>
                <a:ea typeface="Nunito Sans"/>
                <a:cs typeface="Nunito Sans"/>
                <a:sym typeface="Nunito Sans"/>
              </a:defRPr>
            </a:lvl8pPr>
            <a:lvl9pPr lvl="8" rtl="0">
              <a:spcBef>
                <a:spcPts val="0"/>
              </a:spcBef>
              <a:spcAft>
                <a:spcPts val="0"/>
              </a:spcAft>
              <a:buNone/>
              <a:defRPr sz="900" b="0">
                <a:solidFill>
                  <a:srgbClr val="000000"/>
                </a:solidFill>
                <a:latin typeface="Nunito Sans"/>
                <a:ea typeface="Nunito Sans"/>
                <a:cs typeface="Nunito Sans"/>
                <a:sym typeface="Nunito Sans"/>
              </a:defRPr>
            </a:lvl9pPr>
          </a:lstStyle>
          <a:p>
            <a:endParaRPr/>
          </a:p>
        </p:txBody>
      </p:sp>
      <p:sp>
        <p:nvSpPr>
          <p:cNvPr id="14" name="Google Shape;14;p2"/>
          <p:cNvSpPr txBox="1">
            <a:spLocks noGrp="1"/>
          </p:cNvSpPr>
          <p:nvPr>
            <p:ph type="title" idx="3"/>
          </p:nvPr>
        </p:nvSpPr>
        <p:spPr>
          <a:xfrm>
            <a:off x="922325" y="3959921"/>
            <a:ext cx="4259100" cy="164400"/>
          </a:xfrm>
          <a:prstGeom prst="rect">
            <a:avLst/>
          </a:prstGeom>
        </p:spPr>
        <p:txBody>
          <a:bodyPr spcFirstLastPara="1" wrap="square" lIns="91425" tIns="91425" rIns="91425" bIns="91425" anchor="ctr" anchorCtr="0"/>
          <a:lstStyle>
            <a:lvl1pPr lvl="0" rtl="0">
              <a:spcBef>
                <a:spcPts val="0"/>
              </a:spcBef>
              <a:spcAft>
                <a:spcPts val="0"/>
              </a:spcAft>
              <a:buNone/>
              <a:defRPr sz="900" b="0">
                <a:solidFill>
                  <a:srgbClr val="000000"/>
                </a:solidFill>
                <a:latin typeface="Nunito Sans"/>
                <a:ea typeface="Nunito Sans"/>
                <a:cs typeface="Nunito Sans"/>
                <a:sym typeface="Nunito Sans"/>
              </a:defRPr>
            </a:lvl1pPr>
            <a:lvl2pPr lvl="1" rtl="0">
              <a:spcBef>
                <a:spcPts val="0"/>
              </a:spcBef>
              <a:spcAft>
                <a:spcPts val="0"/>
              </a:spcAft>
              <a:buNone/>
              <a:defRPr sz="900">
                <a:solidFill>
                  <a:srgbClr val="000000"/>
                </a:solidFill>
                <a:latin typeface="Nunito Sans"/>
                <a:ea typeface="Nunito Sans"/>
                <a:cs typeface="Nunito Sans"/>
                <a:sym typeface="Nunito Sans"/>
              </a:defRPr>
            </a:lvl2pPr>
            <a:lvl3pPr lvl="2" rtl="0">
              <a:spcBef>
                <a:spcPts val="0"/>
              </a:spcBef>
              <a:spcAft>
                <a:spcPts val="0"/>
              </a:spcAft>
              <a:buNone/>
              <a:defRPr sz="900">
                <a:solidFill>
                  <a:srgbClr val="000000"/>
                </a:solidFill>
                <a:latin typeface="Nunito Sans"/>
                <a:ea typeface="Nunito Sans"/>
                <a:cs typeface="Nunito Sans"/>
                <a:sym typeface="Nunito Sans"/>
              </a:defRPr>
            </a:lvl3pPr>
            <a:lvl4pPr lvl="3" rtl="0">
              <a:spcBef>
                <a:spcPts val="0"/>
              </a:spcBef>
              <a:spcAft>
                <a:spcPts val="0"/>
              </a:spcAft>
              <a:buNone/>
              <a:defRPr sz="900">
                <a:solidFill>
                  <a:srgbClr val="000000"/>
                </a:solidFill>
                <a:latin typeface="Nunito Sans"/>
                <a:ea typeface="Nunito Sans"/>
                <a:cs typeface="Nunito Sans"/>
                <a:sym typeface="Nunito Sans"/>
              </a:defRPr>
            </a:lvl4pPr>
            <a:lvl5pPr lvl="4" rtl="0">
              <a:spcBef>
                <a:spcPts val="0"/>
              </a:spcBef>
              <a:spcAft>
                <a:spcPts val="0"/>
              </a:spcAft>
              <a:buNone/>
              <a:defRPr sz="900">
                <a:solidFill>
                  <a:srgbClr val="000000"/>
                </a:solidFill>
                <a:latin typeface="Nunito Sans"/>
                <a:ea typeface="Nunito Sans"/>
                <a:cs typeface="Nunito Sans"/>
                <a:sym typeface="Nunito Sans"/>
              </a:defRPr>
            </a:lvl5pPr>
            <a:lvl6pPr lvl="5" rtl="0">
              <a:spcBef>
                <a:spcPts val="0"/>
              </a:spcBef>
              <a:spcAft>
                <a:spcPts val="0"/>
              </a:spcAft>
              <a:buNone/>
              <a:defRPr sz="900">
                <a:solidFill>
                  <a:srgbClr val="000000"/>
                </a:solidFill>
                <a:latin typeface="Nunito Sans"/>
                <a:ea typeface="Nunito Sans"/>
                <a:cs typeface="Nunito Sans"/>
                <a:sym typeface="Nunito Sans"/>
              </a:defRPr>
            </a:lvl6pPr>
            <a:lvl7pPr lvl="6" rtl="0">
              <a:spcBef>
                <a:spcPts val="0"/>
              </a:spcBef>
              <a:spcAft>
                <a:spcPts val="0"/>
              </a:spcAft>
              <a:buNone/>
              <a:defRPr sz="900">
                <a:solidFill>
                  <a:srgbClr val="000000"/>
                </a:solidFill>
                <a:latin typeface="Nunito Sans"/>
                <a:ea typeface="Nunito Sans"/>
                <a:cs typeface="Nunito Sans"/>
                <a:sym typeface="Nunito Sans"/>
              </a:defRPr>
            </a:lvl7pPr>
            <a:lvl8pPr lvl="7" rtl="0">
              <a:spcBef>
                <a:spcPts val="0"/>
              </a:spcBef>
              <a:spcAft>
                <a:spcPts val="0"/>
              </a:spcAft>
              <a:buNone/>
              <a:defRPr sz="900">
                <a:solidFill>
                  <a:srgbClr val="000000"/>
                </a:solidFill>
                <a:latin typeface="Nunito Sans"/>
                <a:ea typeface="Nunito Sans"/>
                <a:cs typeface="Nunito Sans"/>
                <a:sym typeface="Nunito Sans"/>
              </a:defRPr>
            </a:lvl8pPr>
            <a:lvl9pPr lvl="8" rtl="0">
              <a:spcBef>
                <a:spcPts val="0"/>
              </a:spcBef>
              <a:spcAft>
                <a:spcPts val="0"/>
              </a:spcAft>
              <a:buNone/>
              <a:defRPr sz="900">
                <a:solidFill>
                  <a:srgbClr val="000000"/>
                </a:solidFill>
                <a:latin typeface="Nunito Sans"/>
                <a:ea typeface="Nunito Sans"/>
                <a:cs typeface="Nunito Sans"/>
                <a:sym typeface="Nunito Sans"/>
              </a:defRPr>
            </a:lvl9pPr>
          </a:lstStyle>
          <a:p>
            <a:endParaRPr/>
          </a:p>
        </p:txBody>
      </p:sp>
      <p:pic>
        <p:nvPicPr>
          <p:cNvPr id="15" name="Google Shape;15;p2"/>
          <p:cNvPicPr preferRelativeResize="0"/>
          <p:nvPr/>
        </p:nvPicPr>
        <p:blipFill>
          <a:blip r:embed="rId2">
            <a:alphaModFix/>
          </a:blip>
          <a:stretch>
            <a:fillRect/>
          </a:stretch>
        </p:blipFill>
        <p:spPr>
          <a:xfrm>
            <a:off x="875700" y="1908375"/>
            <a:ext cx="1888925" cy="313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opic">
  <p:cSld name="Title &amp; Subtitle copy">
    <p:bg>
      <p:bgPr>
        <a:solidFill>
          <a:srgbClr val="0096FF"/>
        </a:solidFill>
        <a:effectLst/>
      </p:bgPr>
    </p:bg>
    <p:spTree>
      <p:nvGrpSpPr>
        <p:cNvPr id="1" name="Shape 146"/>
        <p:cNvGrpSpPr/>
        <p:nvPr/>
      </p:nvGrpSpPr>
      <p:grpSpPr>
        <a:xfrm>
          <a:off x="0" y="0"/>
          <a:ext cx="0" cy="0"/>
          <a:chOff x="0" y="0"/>
          <a:chExt cx="0" cy="0"/>
        </a:xfrm>
      </p:grpSpPr>
      <p:pic>
        <p:nvPicPr>
          <p:cNvPr id="147" name="Google Shape;147;p11"/>
          <p:cNvPicPr preferRelativeResize="0"/>
          <p:nvPr/>
        </p:nvPicPr>
        <p:blipFill rotWithShape="1">
          <a:blip r:embed="rId2">
            <a:alphaModFix/>
          </a:blip>
          <a:srcRect t="109" b="109"/>
          <a:stretch/>
        </p:blipFill>
        <p:spPr>
          <a:xfrm>
            <a:off x="0" y="5542"/>
            <a:ext cx="9144000" cy="5132414"/>
          </a:xfrm>
          <a:prstGeom prst="rect">
            <a:avLst/>
          </a:prstGeom>
          <a:noFill/>
          <a:ln>
            <a:noFill/>
          </a:ln>
        </p:spPr>
      </p:pic>
      <p:pic>
        <p:nvPicPr>
          <p:cNvPr id="148" name="Google Shape;148;p11"/>
          <p:cNvPicPr preferRelativeResize="0"/>
          <p:nvPr/>
        </p:nvPicPr>
        <p:blipFill>
          <a:blip r:embed="rId3">
            <a:alphaModFix/>
          </a:blip>
          <a:stretch>
            <a:fillRect/>
          </a:stretch>
        </p:blipFill>
        <p:spPr>
          <a:xfrm>
            <a:off x="4242575" y="1930225"/>
            <a:ext cx="658850" cy="661551"/>
          </a:xfrm>
          <a:prstGeom prst="rect">
            <a:avLst/>
          </a:prstGeom>
          <a:noFill/>
          <a:ln>
            <a:noFill/>
          </a:ln>
        </p:spPr>
      </p:pic>
      <p:sp>
        <p:nvSpPr>
          <p:cNvPr id="149" name="Google Shape;149;p11"/>
          <p:cNvSpPr txBox="1">
            <a:spLocks noGrp="1"/>
          </p:cNvSpPr>
          <p:nvPr>
            <p:ph type="title"/>
          </p:nvPr>
        </p:nvSpPr>
        <p:spPr>
          <a:xfrm>
            <a:off x="2210700" y="2440275"/>
            <a:ext cx="4722600" cy="599400"/>
          </a:xfrm>
          <a:prstGeom prst="rect">
            <a:avLst/>
          </a:prstGeom>
        </p:spPr>
        <p:txBody>
          <a:bodyPr spcFirstLastPara="1" wrap="square" lIns="91425" tIns="91425" rIns="91425" bIns="91425" anchor="t" anchorCtr="0"/>
          <a:lstStyle>
            <a:lvl1pPr lvl="0" algn="ctr">
              <a:spcBef>
                <a:spcPts val="0"/>
              </a:spcBef>
              <a:spcAft>
                <a:spcPts val="0"/>
              </a:spcAft>
              <a:buNone/>
              <a:defRPr sz="2400">
                <a:solidFill>
                  <a:srgbClr val="FFFFFF"/>
                </a:solidFill>
                <a:latin typeface="Nunito Sans"/>
                <a:ea typeface="Nunito Sans"/>
                <a:cs typeface="Nunito Sans"/>
                <a:sym typeface="Nunito San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Review">
  <p:cSld name="Title &amp; Subtitle copy_1_1">
    <p:bg>
      <p:bgPr>
        <a:solidFill>
          <a:srgbClr val="0096FF"/>
        </a:solidFill>
        <a:effectLst/>
      </p:bgPr>
    </p:bg>
    <p:spTree>
      <p:nvGrpSpPr>
        <p:cNvPr id="1" name="Shape 150"/>
        <p:cNvGrpSpPr/>
        <p:nvPr/>
      </p:nvGrpSpPr>
      <p:grpSpPr>
        <a:xfrm>
          <a:off x="0" y="0"/>
          <a:ext cx="0" cy="0"/>
          <a:chOff x="0" y="0"/>
          <a:chExt cx="0" cy="0"/>
        </a:xfrm>
      </p:grpSpPr>
      <p:pic>
        <p:nvPicPr>
          <p:cNvPr id="151" name="Google Shape;151;p12"/>
          <p:cNvPicPr preferRelativeResize="0"/>
          <p:nvPr/>
        </p:nvPicPr>
        <p:blipFill rotWithShape="1">
          <a:blip r:embed="rId2">
            <a:alphaModFix/>
          </a:blip>
          <a:srcRect t="109" b="109"/>
          <a:stretch/>
        </p:blipFill>
        <p:spPr>
          <a:xfrm>
            <a:off x="0" y="5542"/>
            <a:ext cx="9144000" cy="5132414"/>
          </a:xfrm>
          <a:prstGeom prst="rect">
            <a:avLst/>
          </a:prstGeom>
          <a:noFill/>
          <a:ln>
            <a:noFill/>
          </a:ln>
        </p:spPr>
      </p:pic>
      <p:sp>
        <p:nvSpPr>
          <p:cNvPr id="152" name="Google Shape;152;p12"/>
          <p:cNvSpPr txBox="1">
            <a:spLocks noGrp="1"/>
          </p:cNvSpPr>
          <p:nvPr>
            <p:ph type="subTitle" idx="1"/>
          </p:nvPr>
        </p:nvSpPr>
        <p:spPr>
          <a:xfrm>
            <a:off x="3033000" y="1968197"/>
            <a:ext cx="3078000" cy="639600"/>
          </a:xfrm>
          <a:prstGeom prst="rect">
            <a:avLst/>
          </a:prstGeom>
        </p:spPr>
        <p:txBody>
          <a:bodyPr spcFirstLastPara="1" wrap="square" lIns="91425" tIns="91425" rIns="91425" bIns="91425" anchor="ctr" anchorCtr="0"/>
          <a:lstStyle>
            <a:lvl1pPr lvl="0" algn="ctr" rtl="0">
              <a:spcBef>
                <a:spcPts val="0"/>
              </a:spcBef>
              <a:spcAft>
                <a:spcPts val="0"/>
              </a:spcAft>
              <a:buNone/>
              <a:defRPr>
                <a:solidFill>
                  <a:srgbClr val="FFFFFF"/>
                </a:solidFill>
                <a:latin typeface="Nunito Sans"/>
                <a:ea typeface="Nunito Sans"/>
                <a:cs typeface="Nunito Sans"/>
                <a:sym typeface="Nunito Sans"/>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53" name="Google Shape;153;p12"/>
          <p:cNvSpPr txBox="1">
            <a:spLocks noGrp="1"/>
          </p:cNvSpPr>
          <p:nvPr>
            <p:ph type="title"/>
          </p:nvPr>
        </p:nvSpPr>
        <p:spPr>
          <a:xfrm>
            <a:off x="850500" y="2436700"/>
            <a:ext cx="7443000" cy="738600"/>
          </a:xfrm>
          <a:prstGeom prst="rect">
            <a:avLst/>
          </a:prstGeom>
        </p:spPr>
        <p:txBody>
          <a:bodyPr spcFirstLastPara="1" wrap="square" lIns="91425" tIns="91425" rIns="91425" bIns="91425" anchor="t" anchorCtr="0"/>
          <a:lstStyle>
            <a:lvl1pPr lvl="0" algn="ctr" rtl="0">
              <a:spcBef>
                <a:spcPts val="0"/>
              </a:spcBef>
              <a:spcAft>
                <a:spcPts val="0"/>
              </a:spcAft>
              <a:buNone/>
              <a:defRPr sz="3000">
                <a:solidFill>
                  <a:srgbClr val="FFFFFF"/>
                </a:solidFill>
                <a:latin typeface="Nunito Sans"/>
                <a:ea typeface="Nunito Sans"/>
                <a:cs typeface="Nunito Sans"/>
                <a:sym typeface="Nunito Sans"/>
              </a:defRPr>
            </a:lvl1pPr>
            <a:lvl2pPr lvl="1" algn="ctr" rtl="0">
              <a:spcBef>
                <a:spcPts val="0"/>
              </a:spcBef>
              <a:spcAft>
                <a:spcPts val="0"/>
              </a:spcAft>
              <a:buNone/>
              <a:defRPr sz="3000">
                <a:solidFill>
                  <a:srgbClr val="FFFFFF"/>
                </a:solidFill>
                <a:latin typeface="Avenir"/>
                <a:ea typeface="Avenir"/>
                <a:cs typeface="Avenir"/>
                <a:sym typeface="Avenir"/>
              </a:defRPr>
            </a:lvl2pPr>
            <a:lvl3pPr lvl="2" algn="ctr" rtl="0">
              <a:spcBef>
                <a:spcPts val="0"/>
              </a:spcBef>
              <a:spcAft>
                <a:spcPts val="0"/>
              </a:spcAft>
              <a:buNone/>
              <a:defRPr sz="3000">
                <a:solidFill>
                  <a:srgbClr val="FFFFFF"/>
                </a:solidFill>
                <a:latin typeface="Avenir"/>
                <a:ea typeface="Avenir"/>
                <a:cs typeface="Avenir"/>
                <a:sym typeface="Avenir"/>
              </a:defRPr>
            </a:lvl3pPr>
            <a:lvl4pPr lvl="3" algn="ctr" rtl="0">
              <a:spcBef>
                <a:spcPts val="0"/>
              </a:spcBef>
              <a:spcAft>
                <a:spcPts val="0"/>
              </a:spcAft>
              <a:buNone/>
              <a:defRPr sz="3000">
                <a:solidFill>
                  <a:srgbClr val="FFFFFF"/>
                </a:solidFill>
                <a:latin typeface="Avenir"/>
                <a:ea typeface="Avenir"/>
                <a:cs typeface="Avenir"/>
                <a:sym typeface="Avenir"/>
              </a:defRPr>
            </a:lvl4pPr>
            <a:lvl5pPr lvl="4" algn="ctr" rtl="0">
              <a:spcBef>
                <a:spcPts val="0"/>
              </a:spcBef>
              <a:spcAft>
                <a:spcPts val="0"/>
              </a:spcAft>
              <a:buNone/>
              <a:defRPr sz="3000">
                <a:solidFill>
                  <a:srgbClr val="FFFFFF"/>
                </a:solidFill>
                <a:latin typeface="Avenir"/>
                <a:ea typeface="Avenir"/>
                <a:cs typeface="Avenir"/>
                <a:sym typeface="Avenir"/>
              </a:defRPr>
            </a:lvl5pPr>
            <a:lvl6pPr lvl="5" algn="ctr" rtl="0">
              <a:spcBef>
                <a:spcPts val="0"/>
              </a:spcBef>
              <a:spcAft>
                <a:spcPts val="0"/>
              </a:spcAft>
              <a:buNone/>
              <a:defRPr sz="3000">
                <a:solidFill>
                  <a:srgbClr val="FFFFFF"/>
                </a:solidFill>
                <a:latin typeface="Avenir"/>
                <a:ea typeface="Avenir"/>
                <a:cs typeface="Avenir"/>
                <a:sym typeface="Avenir"/>
              </a:defRPr>
            </a:lvl6pPr>
            <a:lvl7pPr lvl="6" algn="ctr" rtl="0">
              <a:spcBef>
                <a:spcPts val="0"/>
              </a:spcBef>
              <a:spcAft>
                <a:spcPts val="0"/>
              </a:spcAft>
              <a:buNone/>
              <a:defRPr sz="3000">
                <a:solidFill>
                  <a:srgbClr val="FFFFFF"/>
                </a:solidFill>
                <a:latin typeface="Avenir"/>
                <a:ea typeface="Avenir"/>
                <a:cs typeface="Avenir"/>
                <a:sym typeface="Avenir"/>
              </a:defRPr>
            </a:lvl7pPr>
            <a:lvl8pPr lvl="7" algn="ctr" rtl="0">
              <a:spcBef>
                <a:spcPts val="0"/>
              </a:spcBef>
              <a:spcAft>
                <a:spcPts val="0"/>
              </a:spcAft>
              <a:buNone/>
              <a:defRPr sz="3000">
                <a:solidFill>
                  <a:srgbClr val="FFFFFF"/>
                </a:solidFill>
                <a:latin typeface="Avenir"/>
                <a:ea typeface="Avenir"/>
                <a:cs typeface="Avenir"/>
                <a:sym typeface="Avenir"/>
              </a:defRPr>
            </a:lvl8pPr>
            <a:lvl9pPr lvl="8" algn="ctr" rtl="0">
              <a:spcBef>
                <a:spcPts val="0"/>
              </a:spcBef>
              <a:spcAft>
                <a:spcPts val="0"/>
              </a:spcAft>
              <a:buNone/>
              <a:defRPr sz="3000">
                <a:solidFill>
                  <a:srgbClr val="FFFFFF"/>
                </a:solidFill>
                <a:latin typeface="Avenir"/>
                <a:ea typeface="Avenir"/>
                <a:cs typeface="Avenir"/>
                <a:sym typeface="Aveni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reak">
  <p:cSld name="Title &amp; Subtitle copy_1_2">
    <p:bg>
      <p:bgPr>
        <a:solidFill>
          <a:srgbClr val="0096FF"/>
        </a:solidFill>
        <a:effectLst/>
      </p:bgPr>
    </p:bg>
    <p:spTree>
      <p:nvGrpSpPr>
        <p:cNvPr id="1" name="Shape 154"/>
        <p:cNvGrpSpPr/>
        <p:nvPr/>
      </p:nvGrpSpPr>
      <p:grpSpPr>
        <a:xfrm>
          <a:off x="0" y="0"/>
          <a:ext cx="0" cy="0"/>
          <a:chOff x="0" y="0"/>
          <a:chExt cx="0" cy="0"/>
        </a:xfrm>
      </p:grpSpPr>
      <p:pic>
        <p:nvPicPr>
          <p:cNvPr id="155" name="Google Shape;155;p13"/>
          <p:cNvPicPr preferRelativeResize="0"/>
          <p:nvPr/>
        </p:nvPicPr>
        <p:blipFill rotWithShape="1">
          <a:blip r:embed="rId2">
            <a:alphaModFix/>
          </a:blip>
          <a:srcRect t="109" b="109"/>
          <a:stretch/>
        </p:blipFill>
        <p:spPr>
          <a:xfrm>
            <a:off x="0" y="5542"/>
            <a:ext cx="9144000" cy="5132414"/>
          </a:xfrm>
          <a:prstGeom prst="rect">
            <a:avLst/>
          </a:prstGeom>
          <a:noFill/>
          <a:ln>
            <a:noFill/>
          </a:ln>
        </p:spPr>
      </p:pic>
      <p:sp>
        <p:nvSpPr>
          <p:cNvPr id="156" name="Google Shape;156;p13"/>
          <p:cNvSpPr txBox="1">
            <a:spLocks noGrp="1"/>
          </p:cNvSpPr>
          <p:nvPr>
            <p:ph type="subTitle" idx="1"/>
          </p:nvPr>
        </p:nvSpPr>
        <p:spPr>
          <a:xfrm>
            <a:off x="3033000" y="1698339"/>
            <a:ext cx="3078000" cy="639600"/>
          </a:xfrm>
          <a:prstGeom prst="rect">
            <a:avLst/>
          </a:prstGeom>
        </p:spPr>
        <p:txBody>
          <a:bodyPr spcFirstLastPara="1" wrap="square" lIns="91425" tIns="91425" rIns="91425" bIns="91425" anchor="ctr" anchorCtr="0"/>
          <a:lstStyle>
            <a:lvl1pPr lvl="0" algn="ctr" rtl="0">
              <a:spcBef>
                <a:spcPts val="0"/>
              </a:spcBef>
              <a:spcAft>
                <a:spcPts val="0"/>
              </a:spcAft>
              <a:buNone/>
              <a:defRPr>
                <a:solidFill>
                  <a:srgbClr val="FFFFFF"/>
                </a:solidFill>
                <a:latin typeface="Nunito Sans"/>
                <a:ea typeface="Nunito Sans"/>
                <a:cs typeface="Nunito Sans"/>
                <a:sym typeface="Nunito Sans"/>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57" name="Google Shape;157;p13"/>
          <p:cNvSpPr txBox="1">
            <a:spLocks noGrp="1"/>
          </p:cNvSpPr>
          <p:nvPr>
            <p:ph type="title"/>
          </p:nvPr>
        </p:nvSpPr>
        <p:spPr>
          <a:xfrm>
            <a:off x="484800" y="2122425"/>
            <a:ext cx="8174400" cy="1495200"/>
          </a:xfrm>
          <a:prstGeom prst="rect">
            <a:avLst/>
          </a:prstGeom>
        </p:spPr>
        <p:txBody>
          <a:bodyPr spcFirstLastPara="1" wrap="square" lIns="91425" tIns="91425" rIns="91425" bIns="91425" anchor="t" anchorCtr="0"/>
          <a:lstStyle>
            <a:lvl1pPr lvl="0" algn="ctr" rtl="0">
              <a:spcBef>
                <a:spcPts val="0"/>
              </a:spcBef>
              <a:spcAft>
                <a:spcPts val="0"/>
              </a:spcAft>
              <a:buNone/>
              <a:defRPr sz="4400">
                <a:solidFill>
                  <a:srgbClr val="FFFFFF"/>
                </a:solidFill>
                <a:latin typeface="Nunito Sans"/>
                <a:ea typeface="Nunito Sans"/>
                <a:cs typeface="Nunito Sans"/>
                <a:sym typeface="Nunito Sans"/>
              </a:defRPr>
            </a:lvl1pPr>
            <a:lvl2pPr lvl="1" algn="ctr" rtl="0">
              <a:spcBef>
                <a:spcPts val="0"/>
              </a:spcBef>
              <a:spcAft>
                <a:spcPts val="0"/>
              </a:spcAft>
              <a:buNone/>
              <a:defRPr sz="4400">
                <a:solidFill>
                  <a:srgbClr val="FFFFFF"/>
                </a:solidFill>
                <a:latin typeface="Avenir"/>
                <a:ea typeface="Avenir"/>
                <a:cs typeface="Avenir"/>
                <a:sym typeface="Avenir"/>
              </a:defRPr>
            </a:lvl2pPr>
            <a:lvl3pPr lvl="2" algn="ctr" rtl="0">
              <a:spcBef>
                <a:spcPts val="0"/>
              </a:spcBef>
              <a:spcAft>
                <a:spcPts val="0"/>
              </a:spcAft>
              <a:buNone/>
              <a:defRPr sz="4400">
                <a:solidFill>
                  <a:srgbClr val="FFFFFF"/>
                </a:solidFill>
                <a:latin typeface="Avenir"/>
                <a:ea typeface="Avenir"/>
                <a:cs typeface="Avenir"/>
                <a:sym typeface="Avenir"/>
              </a:defRPr>
            </a:lvl3pPr>
            <a:lvl4pPr lvl="3" algn="ctr" rtl="0">
              <a:spcBef>
                <a:spcPts val="0"/>
              </a:spcBef>
              <a:spcAft>
                <a:spcPts val="0"/>
              </a:spcAft>
              <a:buNone/>
              <a:defRPr sz="4400">
                <a:solidFill>
                  <a:srgbClr val="FFFFFF"/>
                </a:solidFill>
                <a:latin typeface="Avenir"/>
                <a:ea typeface="Avenir"/>
                <a:cs typeface="Avenir"/>
                <a:sym typeface="Avenir"/>
              </a:defRPr>
            </a:lvl4pPr>
            <a:lvl5pPr lvl="4" algn="ctr" rtl="0">
              <a:spcBef>
                <a:spcPts val="0"/>
              </a:spcBef>
              <a:spcAft>
                <a:spcPts val="0"/>
              </a:spcAft>
              <a:buNone/>
              <a:defRPr sz="4400">
                <a:solidFill>
                  <a:srgbClr val="FFFFFF"/>
                </a:solidFill>
                <a:latin typeface="Avenir"/>
                <a:ea typeface="Avenir"/>
                <a:cs typeface="Avenir"/>
                <a:sym typeface="Avenir"/>
              </a:defRPr>
            </a:lvl5pPr>
            <a:lvl6pPr lvl="5" algn="ctr" rtl="0">
              <a:spcBef>
                <a:spcPts val="0"/>
              </a:spcBef>
              <a:spcAft>
                <a:spcPts val="0"/>
              </a:spcAft>
              <a:buNone/>
              <a:defRPr sz="4400">
                <a:solidFill>
                  <a:srgbClr val="FFFFFF"/>
                </a:solidFill>
                <a:latin typeface="Avenir"/>
                <a:ea typeface="Avenir"/>
                <a:cs typeface="Avenir"/>
                <a:sym typeface="Avenir"/>
              </a:defRPr>
            </a:lvl6pPr>
            <a:lvl7pPr lvl="6" algn="ctr" rtl="0">
              <a:spcBef>
                <a:spcPts val="0"/>
              </a:spcBef>
              <a:spcAft>
                <a:spcPts val="0"/>
              </a:spcAft>
              <a:buNone/>
              <a:defRPr sz="4400">
                <a:solidFill>
                  <a:srgbClr val="FFFFFF"/>
                </a:solidFill>
                <a:latin typeface="Avenir"/>
                <a:ea typeface="Avenir"/>
                <a:cs typeface="Avenir"/>
                <a:sym typeface="Avenir"/>
              </a:defRPr>
            </a:lvl7pPr>
            <a:lvl8pPr lvl="7" algn="ctr" rtl="0">
              <a:spcBef>
                <a:spcPts val="0"/>
              </a:spcBef>
              <a:spcAft>
                <a:spcPts val="0"/>
              </a:spcAft>
              <a:buNone/>
              <a:defRPr sz="4400">
                <a:solidFill>
                  <a:srgbClr val="FFFFFF"/>
                </a:solidFill>
                <a:latin typeface="Avenir"/>
                <a:ea typeface="Avenir"/>
                <a:cs typeface="Avenir"/>
                <a:sym typeface="Avenir"/>
              </a:defRPr>
            </a:lvl8pPr>
            <a:lvl9pPr lvl="8" algn="ctr" rtl="0">
              <a:spcBef>
                <a:spcPts val="0"/>
              </a:spcBef>
              <a:spcAft>
                <a:spcPts val="0"/>
              </a:spcAft>
              <a:buNone/>
              <a:defRPr sz="4400">
                <a:solidFill>
                  <a:srgbClr val="FFFFFF"/>
                </a:solidFill>
                <a:latin typeface="Avenir"/>
                <a:ea typeface="Avenir"/>
                <a:cs typeface="Avenir"/>
                <a:sym typeface="Aveni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Quote">
  <p:cSld name="Title &amp; Subtitle copy_1_1_1">
    <p:bg>
      <p:bgPr>
        <a:noFill/>
        <a:effectLst/>
      </p:bgPr>
    </p:bg>
    <p:spTree>
      <p:nvGrpSpPr>
        <p:cNvPr id="1" name="Shape 158"/>
        <p:cNvGrpSpPr/>
        <p:nvPr/>
      </p:nvGrpSpPr>
      <p:grpSpPr>
        <a:xfrm>
          <a:off x="0" y="0"/>
          <a:ext cx="0" cy="0"/>
          <a:chOff x="0" y="0"/>
          <a:chExt cx="0" cy="0"/>
        </a:xfrm>
      </p:grpSpPr>
      <p:pic>
        <p:nvPicPr>
          <p:cNvPr id="159" name="Google Shape;159;p14"/>
          <p:cNvPicPr preferRelativeResize="0"/>
          <p:nvPr/>
        </p:nvPicPr>
        <p:blipFill rotWithShape="1">
          <a:blip r:embed="rId2">
            <a:alphaModFix/>
          </a:blip>
          <a:srcRect t="109" b="109"/>
          <a:stretch/>
        </p:blipFill>
        <p:spPr>
          <a:xfrm>
            <a:off x="-9900" y="0"/>
            <a:ext cx="9163780" cy="5143500"/>
          </a:xfrm>
          <a:prstGeom prst="rect">
            <a:avLst/>
          </a:prstGeom>
          <a:noFill/>
          <a:ln>
            <a:noFill/>
          </a:ln>
        </p:spPr>
      </p:pic>
      <p:sp>
        <p:nvSpPr>
          <p:cNvPr id="160" name="Google Shape;160;p14"/>
          <p:cNvSpPr txBox="1">
            <a:spLocks noGrp="1"/>
          </p:cNvSpPr>
          <p:nvPr>
            <p:ph type="title"/>
          </p:nvPr>
        </p:nvSpPr>
        <p:spPr>
          <a:xfrm>
            <a:off x="1412000" y="1916100"/>
            <a:ext cx="6223800" cy="880200"/>
          </a:xfrm>
          <a:prstGeom prst="rect">
            <a:avLst/>
          </a:prstGeom>
        </p:spPr>
        <p:txBody>
          <a:bodyPr spcFirstLastPara="1" wrap="square" lIns="91425" tIns="91425" rIns="91425" bIns="91425" anchor="t" anchorCtr="0"/>
          <a:lstStyle>
            <a:lvl1pPr lvl="0" algn="ctr">
              <a:lnSpc>
                <a:spcPct val="130000"/>
              </a:lnSpc>
              <a:spcBef>
                <a:spcPts val="0"/>
              </a:spcBef>
              <a:spcAft>
                <a:spcPts val="0"/>
              </a:spcAft>
              <a:buNone/>
              <a:defRPr>
                <a:solidFill>
                  <a:srgbClr val="434343"/>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61" name="Google Shape;161;p14"/>
          <p:cNvSpPr txBox="1">
            <a:spLocks noGrp="1"/>
          </p:cNvSpPr>
          <p:nvPr>
            <p:ph type="title" idx="2"/>
          </p:nvPr>
        </p:nvSpPr>
        <p:spPr>
          <a:xfrm>
            <a:off x="2720538" y="2985375"/>
            <a:ext cx="3702900" cy="421500"/>
          </a:xfrm>
          <a:prstGeom prst="rect">
            <a:avLst/>
          </a:prstGeom>
        </p:spPr>
        <p:txBody>
          <a:bodyPr spcFirstLastPara="1" wrap="square" lIns="91425" tIns="91425" rIns="91425" bIns="91425" anchor="t" anchorCtr="0"/>
          <a:lstStyle>
            <a:lvl1pPr lvl="0" algn="ctr">
              <a:spcBef>
                <a:spcPts val="0"/>
              </a:spcBef>
              <a:spcAft>
                <a:spcPts val="0"/>
              </a:spcAft>
              <a:buNone/>
              <a:defRPr sz="1400">
                <a:solidFill>
                  <a:srgbClr val="434343"/>
                </a:solidFill>
                <a:latin typeface="Nunito Sans"/>
                <a:ea typeface="Nunito Sans"/>
                <a:cs typeface="Nunito Sans"/>
                <a:sym typeface="Nunito Sans"/>
              </a:defRPr>
            </a:lvl1pPr>
            <a:lvl2pPr lvl="1">
              <a:spcBef>
                <a:spcPts val="0"/>
              </a:spcBef>
              <a:spcAft>
                <a:spcPts val="0"/>
              </a:spcAft>
              <a:buNone/>
              <a:defRPr>
                <a:latin typeface="Nunito Sans"/>
                <a:ea typeface="Nunito Sans"/>
                <a:cs typeface="Nunito Sans"/>
                <a:sym typeface="Nunito Sans"/>
              </a:defRPr>
            </a:lvl2pPr>
            <a:lvl3pPr lvl="2">
              <a:spcBef>
                <a:spcPts val="0"/>
              </a:spcBef>
              <a:spcAft>
                <a:spcPts val="0"/>
              </a:spcAft>
              <a:buNone/>
              <a:defRPr>
                <a:latin typeface="Nunito Sans"/>
                <a:ea typeface="Nunito Sans"/>
                <a:cs typeface="Nunito Sans"/>
                <a:sym typeface="Nunito Sans"/>
              </a:defRPr>
            </a:lvl3pPr>
            <a:lvl4pPr lvl="3">
              <a:spcBef>
                <a:spcPts val="0"/>
              </a:spcBef>
              <a:spcAft>
                <a:spcPts val="0"/>
              </a:spcAft>
              <a:buNone/>
              <a:defRPr>
                <a:latin typeface="Nunito Sans"/>
                <a:ea typeface="Nunito Sans"/>
                <a:cs typeface="Nunito Sans"/>
                <a:sym typeface="Nunito Sans"/>
              </a:defRPr>
            </a:lvl4pPr>
            <a:lvl5pPr lvl="4">
              <a:spcBef>
                <a:spcPts val="0"/>
              </a:spcBef>
              <a:spcAft>
                <a:spcPts val="0"/>
              </a:spcAft>
              <a:buNone/>
              <a:defRPr>
                <a:latin typeface="Nunito Sans"/>
                <a:ea typeface="Nunito Sans"/>
                <a:cs typeface="Nunito Sans"/>
                <a:sym typeface="Nunito Sans"/>
              </a:defRPr>
            </a:lvl5pPr>
            <a:lvl6pPr lvl="5">
              <a:spcBef>
                <a:spcPts val="0"/>
              </a:spcBef>
              <a:spcAft>
                <a:spcPts val="0"/>
              </a:spcAft>
              <a:buNone/>
              <a:defRPr>
                <a:latin typeface="Nunito Sans"/>
                <a:ea typeface="Nunito Sans"/>
                <a:cs typeface="Nunito Sans"/>
                <a:sym typeface="Nunito Sans"/>
              </a:defRPr>
            </a:lvl6pPr>
            <a:lvl7pPr lvl="6">
              <a:spcBef>
                <a:spcPts val="0"/>
              </a:spcBef>
              <a:spcAft>
                <a:spcPts val="0"/>
              </a:spcAft>
              <a:buNone/>
              <a:defRPr>
                <a:latin typeface="Nunito Sans"/>
                <a:ea typeface="Nunito Sans"/>
                <a:cs typeface="Nunito Sans"/>
                <a:sym typeface="Nunito Sans"/>
              </a:defRPr>
            </a:lvl7pPr>
            <a:lvl8pPr lvl="7">
              <a:spcBef>
                <a:spcPts val="0"/>
              </a:spcBef>
              <a:spcAft>
                <a:spcPts val="0"/>
              </a:spcAft>
              <a:buNone/>
              <a:defRPr>
                <a:latin typeface="Nunito Sans"/>
                <a:ea typeface="Nunito Sans"/>
                <a:cs typeface="Nunito Sans"/>
                <a:sym typeface="Nunito Sans"/>
              </a:defRPr>
            </a:lvl8pPr>
            <a:lvl9pPr lvl="8">
              <a:spcBef>
                <a:spcPts val="0"/>
              </a:spcBef>
              <a:spcAft>
                <a:spcPts val="0"/>
              </a:spcAft>
              <a:buNone/>
              <a:defRPr>
                <a:latin typeface="Nunito Sans"/>
                <a:ea typeface="Nunito Sans"/>
                <a:cs typeface="Nunito Sans"/>
                <a:sym typeface="Nunito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No Topic">
  <p:cSld name="TITLE_2_5">
    <p:spTree>
      <p:nvGrpSpPr>
        <p:cNvPr id="1" name="Shape 162"/>
        <p:cNvGrpSpPr/>
        <p:nvPr/>
      </p:nvGrpSpPr>
      <p:grpSpPr>
        <a:xfrm>
          <a:off x="0" y="0"/>
          <a:ext cx="0" cy="0"/>
          <a:chOff x="0" y="0"/>
          <a:chExt cx="0" cy="0"/>
        </a:xfrm>
      </p:grpSpPr>
      <p:sp>
        <p:nvSpPr>
          <p:cNvPr id="163" name="Google Shape;163;p15"/>
          <p:cNvSpPr txBox="1">
            <a:spLocks noGrp="1"/>
          </p:cNvSpPr>
          <p:nvPr>
            <p:ph type="title"/>
          </p:nvPr>
        </p:nvSpPr>
        <p:spPr>
          <a:xfrm>
            <a:off x="381000" y="609600"/>
            <a:ext cx="4734600" cy="347700"/>
          </a:xfrm>
          <a:prstGeom prst="rect">
            <a:avLst/>
          </a:prstGeom>
        </p:spPr>
        <p:txBody>
          <a:bodyPr spcFirstLastPara="1" wrap="square" lIns="91425" tIns="91425" rIns="91425" bIns="91425" anchor="ctr" anchorCtr="0"/>
          <a:lstStyle>
            <a:lvl1pPr lvl="0" rtl="0">
              <a:spcBef>
                <a:spcPts val="0"/>
              </a:spcBef>
              <a:spcAft>
                <a:spcPts val="0"/>
              </a:spcAft>
              <a:buSzPts val="2100"/>
              <a:buFont typeface="Nunito Sans"/>
              <a:buNone/>
              <a:defRPr sz="2100">
                <a:latin typeface="Nunito Sans"/>
                <a:ea typeface="Nunito Sans"/>
                <a:cs typeface="Nunito Sans"/>
                <a:sym typeface="Nunito Sans"/>
              </a:defRPr>
            </a:lvl1pPr>
            <a:lvl2pPr lvl="1" rtl="0">
              <a:spcBef>
                <a:spcPts val="0"/>
              </a:spcBef>
              <a:spcAft>
                <a:spcPts val="0"/>
              </a:spcAft>
              <a:buClr>
                <a:srgbClr val="0096FF"/>
              </a:buClr>
              <a:buSzPts val="2100"/>
              <a:buFont typeface="Avenir"/>
              <a:buNone/>
              <a:defRPr sz="2100">
                <a:solidFill>
                  <a:srgbClr val="0096FF"/>
                </a:solidFill>
                <a:latin typeface="Avenir"/>
                <a:ea typeface="Avenir"/>
                <a:cs typeface="Avenir"/>
                <a:sym typeface="Avenir"/>
              </a:defRPr>
            </a:lvl2pPr>
            <a:lvl3pPr lvl="2" rtl="0">
              <a:spcBef>
                <a:spcPts val="0"/>
              </a:spcBef>
              <a:spcAft>
                <a:spcPts val="0"/>
              </a:spcAft>
              <a:buClr>
                <a:srgbClr val="0096FF"/>
              </a:buClr>
              <a:buSzPts val="2100"/>
              <a:buFont typeface="Avenir"/>
              <a:buNone/>
              <a:defRPr sz="2100">
                <a:solidFill>
                  <a:srgbClr val="0096FF"/>
                </a:solidFill>
                <a:latin typeface="Avenir"/>
                <a:ea typeface="Avenir"/>
                <a:cs typeface="Avenir"/>
                <a:sym typeface="Avenir"/>
              </a:defRPr>
            </a:lvl3pPr>
            <a:lvl4pPr lvl="3" rtl="0">
              <a:spcBef>
                <a:spcPts val="0"/>
              </a:spcBef>
              <a:spcAft>
                <a:spcPts val="0"/>
              </a:spcAft>
              <a:buClr>
                <a:srgbClr val="0096FF"/>
              </a:buClr>
              <a:buSzPts val="2100"/>
              <a:buFont typeface="Avenir"/>
              <a:buNone/>
              <a:defRPr sz="2100">
                <a:solidFill>
                  <a:srgbClr val="0096FF"/>
                </a:solidFill>
                <a:latin typeface="Avenir"/>
                <a:ea typeface="Avenir"/>
                <a:cs typeface="Avenir"/>
                <a:sym typeface="Avenir"/>
              </a:defRPr>
            </a:lvl4pPr>
            <a:lvl5pPr lvl="4" rtl="0">
              <a:spcBef>
                <a:spcPts val="0"/>
              </a:spcBef>
              <a:spcAft>
                <a:spcPts val="0"/>
              </a:spcAft>
              <a:buClr>
                <a:srgbClr val="0096FF"/>
              </a:buClr>
              <a:buSzPts val="2100"/>
              <a:buFont typeface="Avenir"/>
              <a:buNone/>
              <a:defRPr sz="2100">
                <a:solidFill>
                  <a:srgbClr val="0096FF"/>
                </a:solidFill>
                <a:latin typeface="Avenir"/>
                <a:ea typeface="Avenir"/>
                <a:cs typeface="Avenir"/>
                <a:sym typeface="Avenir"/>
              </a:defRPr>
            </a:lvl5pPr>
            <a:lvl6pPr lvl="5" rtl="0">
              <a:spcBef>
                <a:spcPts val="0"/>
              </a:spcBef>
              <a:spcAft>
                <a:spcPts val="0"/>
              </a:spcAft>
              <a:buClr>
                <a:srgbClr val="0096FF"/>
              </a:buClr>
              <a:buSzPts val="2100"/>
              <a:buFont typeface="Avenir"/>
              <a:buNone/>
              <a:defRPr sz="2100">
                <a:solidFill>
                  <a:srgbClr val="0096FF"/>
                </a:solidFill>
                <a:latin typeface="Avenir"/>
                <a:ea typeface="Avenir"/>
                <a:cs typeface="Avenir"/>
                <a:sym typeface="Avenir"/>
              </a:defRPr>
            </a:lvl6pPr>
            <a:lvl7pPr lvl="6" rtl="0">
              <a:spcBef>
                <a:spcPts val="0"/>
              </a:spcBef>
              <a:spcAft>
                <a:spcPts val="0"/>
              </a:spcAft>
              <a:buClr>
                <a:srgbClr val="0096FF"/>
              </a:buClr>
              <a:buSzPts val="2100"/>
              <a:buFont typeface="Avenir"/>
              <a:buNone/>
              <a:defRPr sz="2100">
                <a:solidFill>
                  <a:srgbClr val="0096FF"/>
                </a:solidFill>
                <a:latin typeface="Avenir"/>
                <a:ea typeface="Avenir"/>
                <a:cs typeface="Avenir"/>
                <a:sym typeface="Avenir"/>
              </a:defRPr>
            </a:lvl7pPr>
            <a:lvl8pPr lvl="7" rtl="0">
              <a:spcBef>
                <a:spcPts val="0"/>
              </a:spcBef>
              <a:spcAft>
                <a:spcPts val="0"/>
              </a:spcAft>
              <a:buClr>
                <a:srgbClr val="0096FF"/>
              </a:buClr>
              <a:buSzPts val="2100"/>
              <a:buFont typeface="Avenir"/>
              <a:buNone/>
              <a:defRPr sz="2100">
                <a:solidFill>
                  <a:srgbClr val="0096FF"/>
                </a:solidFill>
                <a:latin typeface="Avenir"/>
                <a:ea typeface="Avenir"/>
                <a:cs typeface="Avenir"/>
                <a:sym typeface="Avenir"/>
              </a:defRPr>
            </a:lvl8pPr>
            <a:lvl9pPr lvl="8" rtl="0">
              <a:spcBef>
                <a:spcPts val="0"/>
              </a:spcBef>
              <a:spcAft>
                <a:spcPts val="0"/>
              </a:spcAft>
              <a:buClr>
                <a:srgbClr val="0096FF"/>
              </a:buClr>
              <a:buSzPts val="2100"/>
              <a:buFont typeface="Avenir"/>
              <a:buNone/>
              <a:defRPr sz="2100">
                <a:solidFill>
                  <a:srgbClr val="0096FF"/>
                </a:solidFill>
                <a:latin typeface="Avenir"/>
                <a:ea typeface="Avenir"/>
                <a:cs typeface="Avenir"/>
                <a:sym typeface="Avenir"/>
              </a:defRPr>
            </a:lvl9pPr>
          </a:lstStyle>
          <a:p>
            <a:endParaRPr/>
          </a:p>
        </p:txBody>
      </p:sp>
      <p:sp>
        <p:nvSpPr>
          <p:cNvPr id="164" name="Google Shape;164;p15"/>
          <p:cNvSpPr txBox="1">
            <a:spLocks noGrp="1"/>
          </p:cNvSpPr>
          <p:nvPr>
            <p:ph type="body" idx="1"/>
          </p:nvPr>
        </p:nvSpPr>
        <p:spPr>
          <a:xfrm>
            <a:off x="381000" y="1400020"/>
            <a:ext cx="4153200" cy="2578800"/>
          </a:xfrm>
          <a:prstGeom prst="rect">
            <a:avLst/>
          </a:prstGeom>
        </p:spPr>
        <p:txBody>
          <a:bodyPr spcFirstLastPara="1" wrap="square" lIns="91425" tIns="91425" rIns="91425" bIns="91425" anchor="t" anchorCtr="0"/>
          <a:lstStyle>
            <a:lvl1pPr marL="457200" lvl="0" indent="-292100" rtl="0">
              <a:lnSpc>
                <a:spcPct val="130000"/>
              </a:lnSpc>
              <a:spcBef>
                <a:spcPts val="0"/>
              </a:spcBef>
              <a:spcAft>
                <a:spcPts val="0"/>
              </a:spcAft>
              <a:buClr>
                <a:srgbClr val="434343"/>
              </a:buClr>
              <a:buSzPts val="1000"/>
              <a:buFont typeface="Merriweather"/>
              <a:buChar char="●"/>
              <a:defRPr>
                <a:solidFill>
                  <a:srgbClr val="434343"/>
                </a:solidFill>
                <a:latin typeface="Merriweather"/>
                <a:ea typeface="Merriweather"/>
                <a:cs typeface="Merriweather"/>
                <a:sym typeface="Merriweather"/>
              </a:defRPr>
            </a:lvl1pPr>
            <a:lvl2pPr marL="914400" lvl="1" indent="-292100" rtl="0">
              <a:lnSpc>
                <a:spcPct val="130000"/>
              </a:lnSpc>
              <a:spcBef>
                <a:spcPts val="1000"/>
              </a:spcBef>
              <a:spcAft>
                <a:spcPts val="0"/>
              </a:spcAft>
              <a:buClr>
                <a:srgbClr val="434343"/>
              </a:buClr>
              <a:buSzPts val="1000"/>
              <a:buFont typeface="Merriweather"/>
              <a:buChar char="○"/>
              <a:defRPr>
                <a:solidFill>
                  <a:srgbClr val="434343"/>
                </a:solidFill>
                <a:latin typeface="Merriweather"/>
                <a:ea typeface="Merriweather"/>
                <a:cs typeface="Merriweather"/>
                <a:sym typeface="Merriweather"/>
              </a:defRPr>
            </a:lvl2pPr>
            <a:lvl3pPr marL="1371600" lvl="2" indent="-292100" rtl="0">
              <a:lnSpc>
                <a:spcPct val="130000"/>
              </a:lnSpc>
              <a:spcBef>
                <a:spcPts val="1000"/>
              </a:spcBef>
              <a:spcAft>
                <a:spcPts val="0"/>
              </a:spcAft>
              <a:buClr>
                <a:srgbClr val="434343"/>
              </a:buClr>
              <a:buSzPts val="1000"/>
              <a:buFont typeface="Merriweather"/>
              <a:buChar char="■"/>
              <a:defRPr>
                <a:solidFill>
                  <a:srgbClr val="434343"/>
                </a:solidFill>
                <a:latin typeface="Merriweather"/>
                <a:ea typeface="Merriweather"/>
                <a:cs typeface="Merriweather"/>
                <a:sym typeface="Merriweather"/>
              </a:defRPr>
            </a:lvl3pPr>
            <a:lvl4pPr marL="1828800" lvl="3" indent="-317500" rtl="0">
              <a:lnSpc>
                <a:spcPct val="130000"/>
              </a:lnSpc>
              <a:spcBef>
                <a:spcPts val="1000"/>
              </a:spcBef>
              <a:spcAft>
                <a:spcPts val="0"/>
              </a:spcAft>
              <a:buClr>
                <a:srgbClr val="434343"/>
              </a:buClr>
              <a:buSzPts val="1400"/>
              <a:buFont typeface="Merriweather"/>
              <a:buChar char="●"/>
              <a:defRPr>
                <a:solidFill>
                  <a:srgbClr val="434343"/>
                </a:solidFill>
                <a:latin typeface="Merriweather"/>
                <a:ea typeface="Merriweather"/>
                <a:cs typeface="Merriweather"/>
                <a:sym typeface="Merriweather"/>
              </a:defRPr>
            </a:lvl4pPr>
            <a:lvl5pPr marL="2286000" lvl="4" indent="-317500" rtl="0">
              <a:lnSpc>
                <a:spcPct val="130000"/>
              </a:lnSpc>
              <a:spcBef>
                <a:spcPts val="1000"/>
              </a:spcBef>
              <a:spcAft>
                <a:spcPts val="0"/>
              </a:spcAft>
              <a:buClr>
                <a:srgbClr val="434343"/>
              </a:buClr>
              <a:buSzPts val="1400"/>
              <a:buFont typeface="Merriweather"/>
              <a:buChar char="○"/>
              <a:defRPr>
                <a:solidFill>
                  <a:srgbClr val="434343"/>
                </a:solidFill>
                <a:latin typeface="Merriweather"/>
                <a:ea typeface="Merriweather"/>
                <a:cs typeface="Merriweather"/>
                <a:sym typeface="Merriweather"/>
              </a:defRPr>
            </a:lvl5pPr>
            <a:lvl6pPr marL="2743200" lvl="5" indent="-317500" rtl="0">
              <a:lnSpc>
                <a:spcPct val="130000"/>
              </a:lnSpc>
              <a:spcBef>
                <a:spcPts val="1000"/>
              </a:spcBef>
              <a:spcAft>
                <a:spcPts val="0"/>
              </a:spcAft>
              <a:buClr>
                <a:srgbClr val="434343"/>
              </a:buClr>
              <a:buSzPts val="1400"/>
              <a:buFont typeface="Merriweather"/>
              <a:buChar char="■"/>
              <a:defRPr>
                <a:solidFill>
                  <a:srgbClr val="434343"/>
                </a:solidFill>
                <a:latin typeface="Merriweather"/>
                <a:ea typeface="Merriweather"/>
                <a:cs typeface="Merriweather"/>
                <a:sym typeface="Merriweather"/>
              </a:defRPr>
            </a:lvl6pPr>
            <a:lvl7pPr marL="3200400" lvl="6" indent="-317500" rtl="0">
              <a:lnSpc>
                <a:spcPct val="130000"/>
              </a:lnSpc>
              <a:spcBef>
                <a:spcPts val="1000"/>
              </a:spcBef>
              <a:spcAft>
                <a:spcPts val="0"/>
              </a:spcAft>
              <a:buClr>
                <a:srgbClr val="434343"/>
              </a:buClr>
              <a:buSzPts val="1400"/>
              <a:buFont typeface="Merriweather"/>
              <a:buChar char="●"/>
              <a:defRPr>
                <a:solidFill>
                  <a:srgbClr val="434343"/>
                </a:solidFill>
                <a:latin typeface="Merriweather"/>
                <a:ea typeface="Merriweather"/>
                <a:cs typeface="Merriweather"/>
                <a:sym typeface="Merriweather"/>
              </a:defRPr>
            </a:lvl7pPr>
            <a:lvl8pPr marL="3657600" lvl="7" indent="-317500" rtl="0">
              <a:lnSpc>
                <a:spcPct val="130000"/>
              </a:lnSpc>
              <a:spcBef>
                <a:spcPts val="1000"/>
              </a:spcBef>
              <a:spcAft>
                <a:spcPts val="0"/>
              </a:spcAft>
              <a:buClr>
                <a:srgbClr val="434343"/>
              </a:buClr>
              <a:buSzPts val="1400"/>
              <a:buFont typeface="Merriweather"/>
              <a:buChar char="○"/>
              <a:defRPr>
                <a:solidFill>
                  <a:srgbClr val="434343"/>
                </a:solidFill>
                <a:latin typeface="Merriweather"/>
                <a:ea typeface="Merriweather"/>
                <a:cs typeface="Merriweather"/>
                <a:sym typeface="Merriweather"/>
              </a:defRPr>
            </a:lvl8pPr>
            <a:lvl9pPr marL="4114800" lvl="8" indent="-317500" rtl="0">
              <a:lnSpc>
                <a:spcPct val="130000"/>
              </a:lnSpc>
              <a:spcBef>
                <a:spcPts val="1000"/>
              </a:spcBef>
              <a:spcAft>
                <a:spcPts val="1000"/>
              </a:spcAft>
              <a:buClr>
                <a:srgbClr val="434343"/>
              </a:buClr>
              <a:buSzPts val="1400"/>
              <a:buFont typeface="Merriweather"/>
              <a:buChar char="■"/>
              <a:defRPr>
                <a:solidFill>
                  <a:srgbClr val="434343"/>
                </a:solidFill>
                <a:latin typeface="Merriweather"/>
                <a:ea typeface="Merriweather"/>
                <a:cs typeface="Merriweather"/>
                <a:sym typeface="Merriweather"/>
              </a:defRPr>
            </a:lvl9pPr>
          </a:lstStyle>
          <a:p>
            <a:endParaRPr/>
          </a:p>
        </p:txBody>
      </p:sp>
      <p:sp>
        <p:nvSpPr>
          <p:cNvPr id="165" name="Google Shape;165;p15"/>
          <p:cNvSpPr/>
          <p:nvPr/>
        </p:nvSpPr>
        <p:spPr>
          <a:xfrm>
            <a:off x="225475" y="4929350"/>
            <a:ext cx="6044700" cy="999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Roboto"/>
              <a:buNone/>
            </a:pPr>
            <a:r>
              <a:rPr lang="en" sz="400">
                <a:solidFill>
                  <a:srgbClr val="B7B7B7"/>
                </a:solidFill>
                <a:latin typeface="Proxima Nova"/>
                <a:ea typeface="Proxima Nova"/>
                <a:cs typeface="Proxima Nova"/>
                <a:sym typeface="Proxima Nova"/>
              </a:rPr>
              <a:t>This material and all course content is the proprietary intellectual property of BrainStation Inc. and may only be used by course participants or educators for educational purposes as authorized by BrainStation. Any other use is unauthorized and unlawful.</a:t>
            </a:r>
            <a:endParaRPr sz="500">
              <a:solidFill>
                <a:srgbClr val="B7B7B7"/>
              </a:solidFill>
              <a:latin typeface="Proxima Nova"/>
              <a:ea typeface="Proxima Nova"/>
              <a:cs typeface="Proxima Nova"/>
              <a:sym typeface="Proxima Nova"/>
            </a:endParaRPr>
          </a:p>
        </p:txBody>
      </p:sp>
      <p:sp>
        <p:nvSpPr>
          <p:cNvPr id="166" name="Google Shape;166;p15"/>
          <p:cNvSpPr/>
          <p:nvPr/>
        </p:nvSpPr>
        <p:spPr>
          <a:xfrm>
            <a:off x="225477" y="4858700"/>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B7B7B7"/>
                </a:solidFill>
                <a:latin typeface="Proxima Nova"/>
                <a:ea typeface="Proxima Nova"/>
                <a:cs typeface="Proxima Nova"/>
                <a:sym typeface="Proxima Nova"/>
              </a:rPr>
              <a:t>© BrainStation Inc. 201</a:t>
            </a:r>
            <a:r>
              <a:rPr lang="en" sz="400">
                <a:solidFill>
                  <a:srgbClr val="B7B7B7"/>
                </a:solidFill>
                <a:latin typeface="Proxima Nova"/>
                <a:ea typeface="Proxima Nova"/>
                <a:cs typeface="Proxima Nova"/>
                <a:sym typeface="Proxima Nova"/>
              </a:rPr>
              <a:t>7 -  2018</a:t>
            </a:r>
            <a:endParaRPr sz="500">
              <a:solidFill>
                <a:srgbClr val="B7B7B7"/>
              </a:solidFill>
              <a:latin typeface="Proxima Nova"/>
              <a:ea typeface="Proxima Nova"/>
              <a:cs typeface="Proxima Nova"/>
              <a:sym typeface="Proxima Nova"/>
            </a:endParaRPr>
          </a:p>
        </p:txBody>
      </p:sp>
      <p:sp>
        <p:nvSpPr>
          <p:cNvPr id="167" name="Google Shape;167;p15"/>
          <p:cNvSpPr/>
          <p:nvPr/>
        </p:nvSpPr>
        <p:spPr>
          <a:xfrm>
            <a:off x="485800" y="1124025"/>
            <a:ext cx="460500" cy="49800"/>
          </a:xfrm>
          <a:prstGeom prst="rect">
            <a:avLst/>
          </a:prstGeom>
          <a:solidFill>
            <a:srgbClr val="FFC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15"/>
          <p:cNvPicPr preferRelativeResize="0"/>
          <p:nvPr/>
        </p:nvPicPr>
        <p:blipFill rotWithShape="1">
          <a:blip r:embed="rId2">
            <a:alphaModFix/>
          </a:blip>
          <a:srcRect l="524" r="524"/>
          <a:stretch/>
        </p:blipFill>
        <p:spPr>
          <a:xfrm>
            <a:off x="8800101" y="118933"/>
            <a:ext cx="196500" cy="197400"/>
          </a:xfrm>
          <a:prstGeom prst="rect">
            <a:avLst/>
          </a:prstGeom>
          <a:noFill/>
          <a:ln>
            <a:noFill/>
          </a:ln>
        </p:spPr>
      </p:pic>
      <p:sp>
        <p:nvSpPr>
          <p:cNvPr id="169" name="Google Shape;169;p15"/>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tandard">
  <p:cSld name="TITLE_2_4_3">
    <p:spTree>
      <p:nvGrpSpPr>
        <p:cNvPr id="1" name="Shape 170"/>
        <p:cNvGrpSpPr/>
        <p:nvPr/>
      </p:nvGrpSpPr>
      <p:grpSpPr>
        <a:xfrm>
          <a:off x="0" y="0"/>
          <a:ext cx="0" cy="0"/>
          <a:chOff x="0" y="0"/>
          <a:chExt cx="0" cy="0"/>
        </a:xfrm>
      </p:grpSpPr>
      <p:sp>
        <p:nvSpPr>
          <p:cNvPr id="171" name="Google Shape;171;p16"/>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lstStyle>
            <a:lvl1pPr lvl="0" rtl="0">
              <a:spcBef>
                <a:spcPts val="0"/>
              </a:spcBef>
              <a:spcAft>
                <a:spcPts val="0"/>
              </a:spcAft>
              <a:buNone/>
              <a:defRPr sz="900">
                <a:latin typeface="Nunito Sans"/>
                <a:ea typeface="Nunito Sans"/>
                <a:cs typeface="Nunito Sans"/>
                <a:sym typeface="Nunito Sans"/>
              </a:defRPr>
            </a:lvl1pPr>
            <a:lvl2pPr lvl="1" rtl="0">
              <a:spcBef>
                <a:spcPts val="1000"/>
              </a:spcBef>
              <a:spcAft>
                <a:spcPts val="0"/>
              </a:spcAft>
              <a:buNone/>
              <a:defRPr sz="900">
                <a:latin typeface="Avenir"/>
                <a:ea typeface="Avenir"/>
                <a:cs typeface="Avenir"/>
                <a:sym typeface="Avenir"/>
              </a:defRPr>
            </a:lvl2pPr>
            <a:lvl3pPr lvl="2" rtl="0">
              <a:spcBef>
                <a:spcPts val="1000"/>
              </a:spcBef>
              <a:spcAft>
                <a:spcPts val="0"/>
              </a:spcAft>
              <a:buNone/>
              <a:defRPr sz="900">
                <a:latin typeface="Avenir"/>
                <a:ea typeface="Avenir"/>
                <a:cs typeface="Avenir"/>
                <a:sym typeface="Avenir"/>
              </a:defRPr>
            </a:lvl3pPr>
            <a:lvl4pPr lvl="3" rtl="0">
              <a:spcBef>
                <a:spcPts val="1000"/>
              </a:spcBef>
              <a:spcAft>
                <a:spcPts val="0"/>
              </a:spcAft>
              <a:buNone/>
              <a:defRPr sz="900">
                <a:latin typeface="Avenir"/>
                <a:ea typeface="Avenir"/>
                <a:cs typeface="Avenir"/>
                <a:sym typeface="Avenir"/>
              </a:defRPr>
            </a:lvl4pPr>
            <a:lvl5pPr lvl="4" rtl="0">
              <a:spcBef>
                <a:spcPts val="1000"/>
              </a:spcBef>
              <a:spcAft>
                <a:spcPts val="0"/>
              </a:spcAft>
              <a:buNone/>
              <a:defRPr sz="900">
                <a:latin typeface="Avenir"/>
                <a:ea typeface="Avenir"/>
                <a:cs typeface="Avenir"/>
                <a:sym typeface="Avenir"/>
              </a:defRPr>
            </a:lvl5pPr>
            <a:lvl6pPr lvl="5" rtl="0">
              <a:spcBef>
                <a:spcPts val="1000"/>
              </a:spcBef>
              <a:spcAft>
                <a:spcPts val="0"/>
              </a:spcAft>
              <a:buNone/>
              <a:defRPr sz="900">
                <a:latin typeface="Avenir"/>
                <a:ea typeface="Avenir"/>
                <a:cs typeface="Avenir"/>
                <a:sym typeface="Avenir"/>
              </a:defRPr>
            </a:lvl6pPr>
            <a:lvl7pPr lvl="6" rtl="0">
              <a:spcBef>
                <a:spcPts val="1000"/>
              </a:spcBef>
              <a:spcAft>
                <a:spcPts val="0"/>
              </a:spcAft>
              <a:buNone/>
              <a:defRPr sz="900">
                <a:latin typeface="Avenir"/>
                <a:ea typeface="Avenir"/>
                <a:cs typeface="Avenir"/>
                <a:sym typeface="Avenir"/>
              </a:defRPr>
            </a:lvl7pPr>
            <a:lvl8pPr lvl="7" rtl="0">
              <a:spcBef>
                <a:spcPts val="1000"/>
              </a:spcBef>
              <a:spcAft>
                <a:spcPts val="0"/>
              </a:spcAft>
              <a:buNone/>
              <a:defRPr sz="900">
                <a:latin typeface="Avenir"/>
                <a:ea typeface="Avenir"/>
                <a:cs typeface="Avenir"/>
                <a:sym typeface="Avenir"/>
              </a:defRPr>
            </a:lvl8pPr>
            <a:lvl9pPr lvl="8" rtl="0">
              <a:spcBef>
                <a:spcPts val="1000"/>
              </a:spcBef>
              <a:spcAft>
                <a:spcPts val="1000"/>
              </a:spcAft>
              <a:buNone/>
              <a:defRPr sz="900">
                <a:latin typeface="Avenir"/>
                <a:ea typeface="Avenir"/>
                <a:cs typeface="Avenir"/>
                <a:sym typeface="Avenir"/>
              </a:defRPr>
            </a:lvl9pPr>
          </a:lstStyle>
          <a:p>
            <a:endParaRPr/>
          </a:p>
        </p:txBody>
      </p:sp>
      <p:sp>
        <p:nvSpPr>
          <p:cNvPr id="172" name="Google Shape;172;p16"/>
          <p:cNvSpPr/>
          <p:nvPr/>
        </p:nvSpPr>
        <p:spPr>
          <a:xfrm>
            <a:off x="225475" y="4929350"/>
            <a:ext cx="6044700" cy="999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Roboto"/>
              <a:buNone/>
            </a:pPr>
            <a:r>
              <a:rPr lang="en" sz="400">
                <a:solidFill>
                  <a:srgbClr val="B7B7B7"/>
                </a:solidFill>
                <a:latin typeface="Proxima Nova"/>
                <a:ea typeface="Proxima Nova"/>
                <a:cs typeface="Proxima Nova"/>
                <a:sym typeface="Proxima Nova"/>
              </a:rPr>
              <a:t>This material and all course content is the proprietary intellectual property of BrainStation Inc. and may only be used by course participants or educators for educational purposes as authorized by BrainStation. Any other use is unauthorized and unlawful.</a:t>
            </a:r>
            <a:endParaRPr sz="500">
              <a:solidFill>
                <a:srgbClr val="B7B7B7"/>
              </a:solidFill>
              <a:latin typeface="Proxima Nova"/>
              <a:ea typeface="Proxima Nova"/>
              <a:cs typeface="Proxima Nova"/>
              <a:sym typeface="Proxima Nova"/>
            </a:endParaRPr>
          </a:p>
        </p:txBody>
      </p:sp>
      <p:sp>
        <p:nvSpPr>
          <p:cNvPr id="173" name="Google Shape;173;p16"/>
          <p:cNvSpPr/>
          <p:nvPr/>
        </p:nvSpPr>
        <p:spPr>
          <a:xfrm>
            <a:off x="225477" y="4858700"/>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B7B7B7"/>
                </a:solidFill>
                <a:latin typeface="Proxima Nova"/>
                <a:ea typeface="Proxima Nova"/>
                <a:cs typeface="Proxima Nova"/>
                <a:sym typeface="Proxima Nova"/>
              </a:rPr>
              <a:t>© BrainStation Inc. 201</a:t>
            </a:r>
            <a:r>
              <a:rPr lang="en" sz="400">
                <a:solidFill>
                  <a:srgbClr val="B7B7B7"/>
                </a:solidFill>
                <a:latin typeface="Proxima Nova"/>
                <a:ea typeface="Proxima Nova"/>
                <a:cs typeface="Proxima Nova"/>
                <a:sym typeface="Proxima Nova"/>
              </a:rPr>
              <a:t>7 -  2018</a:t>
            </a:r>
            <a:endParaRPr sz="500">
              <a:solidFill>
                <a:srgbClr val="B7B7B7"/>
              </a:solidFill>
              <a:latin typeface="Proxima Nova"/>
              <a:ea typeface="Proxima Nova"/>
              <a:cs typeface="Proxima Nova"/>
              <a:sym typeface="Proxima Nova"/>
            </a:endParaRPr>
          </a:p>
        </p:txBody>
      </p:sp>
      <p:sp>
        <p:nvSpPr>
          <p:cNvPr id="174" name="Google Shape;174;p16"/>
          <p:cNvSpPr txBox="1">
            <a:spLocks noGrp="1"/>
          </p:cNvSpPr>
          <p:nvPr>
            <p:ph type="title"/>
          </p:nvPr>
        </p:nvSpPr>
        <p:spPr>
          <a:xfrm>
            <a:off x="381000" y="609600"/>
            <a:ext cx="4734600" cy="347700"/>
          </a:xfrm>
          <a:prstGeom prst="rect">
            <a:avLst/>
          </a:prstGeom>
        </p:spPr>
        <p:txBody>
          <a:bodyPr spcFirstLastPara="1" wrap="square" lIns="91425" tIns="91425" rIns="91425" bIns="91425" anchor="ctr" anchorCtr="0"/>
          <a:lstStyle>
            <a:lvl1pPr lvl="0" rtl="0">
              <a:spcBef>
                <a:spcPts val="0"/>
              </a:spcBef>
              <a:spcAft>
                <a:spcPts val="0"/>
              </a:spcAft>
              <a:buSzPts val="2100"/>
              <a:buFont typeface="Nunito Sans"/>
              <a:buNone/>
              <a:defRPr sz="2100">
                <a:latin typeface="Nunito Sans"/>
                <a:ea typeface="Nunito Sans"/>
                <a:cs typeface="Nunito Sans"/>
                <a:sym typeface="Nunito Sans"/>
              </a:defRPr>
            </a:lvl1pPr>
            <a:lvl2pPr lvl="1"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2pPr>
            <a:lvl3pPr lvl="2"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3pPr>
            <a:lvl4pPr lvl="3"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4pPr>
            <a:lvl5pPr lvl="4"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5pPr>
            <a:lvl6pPr lvl="5"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6pPr>
            <a:lvl7pPr lvl="6"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7pPr>
            <a:lvl8pPr lvl="7"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8pPr>
            <a:lvl9pPr lvl="8"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9pPr>
          </a:lstStyle>
          <a:p>
            <a:endParaRPr/>
          </a:p>
        </p:txBody>
      </p:sp>
      <p:sp>
        <p:nvSpPr>
          <p:cNvPr id="175" name="Google Shape;175;p16"/>
          <p:cNvSpPr txBox="1">
            <a:spLocks noGrp="1"/>
          </p:cNvSpPr>
          <p:nvPr>
            <p:ph type="body" idx="2"/>
          </p:nvPr>
        </p:nvSpPr>
        <p:spPr>
          <a:xfrm>
            <a:off x="381000" y="1400020"/>
            <a:ext cx="4153200" cy="2578800"/>
          </a:xfrm>
          <a:prstGeom prst="rect">
            <a:avLst/>
          </a:prstGeom>
        </p:spPr>
        <p:txBody>
          <a:bodyPr spcFirstLastPara="1" wrap="square" lIns="91425" tIns="91425" rIns="91425" bIns="91425" anchor="t" anchorCtr="0"/>
          <a:lstStyle>
            <a:lvl1pPr marL="457200" lvl="0" indent="-292100" rtl="0">
              <a:lnSpc>
                <a:spcPct val="130000"/>
              </a:lnSpc>
              <a:spcBef>
                <a:spcPts val="0"/>
              </a:spcBef>
              <a:spcAft>
                <a:spcPts val="0"/>
              </a:spcAft>
              <a:buClr>
                <a:srgbClr val="434343"/>
              </a:buClr>
              <a:buSzPts val="1000"/>
              <a:buFont typeface="Merriweather"/>
              <a:buChar char="●"/>
              <a:defRPr>
                <a:solidFill>
                  <a:srgbClr val="434343"/>
                </a:solidFill>
                <a:latin typeface="Merriweather"/>
                <a:ea typeface="Merriweather"/>
                <a:cs typeface="Merriweather"/>
                <a:sym typeface="Merriweather"/>
              </a:defRPr>
            </a:lvl1pPr>
            <a:lvl2pPr marL="914400" lvl="1" indent="-292100" rtl="0">
              <a:lnSpc>
                <a:spcPct val="130000"/>
              </a:lnSpc>
              <a:spcBef>
                <a:spcPts val="1000"/>
              </a:spcBef>
              <a:spcAft>
                <a:spcPts val="0"/>
              </a:spcAft>
              <a:buClr>
                <a:srgbClr val="434343"/>
              </a:buClr>
              <a:buSzPts val="1000"/>
              <a:buFont typeface="Merriweather"/>
              <a:buChar char="○"/>
              <a:defRPr>
                <a:solidFill>
                  <a:srgbClr val="434343"/>
                </a:solidFill>
                <a:latin typeface="Merriweather"/>
                <a:ea typeface="Merriweather"/>
                <a:cs typeface="Merriweather"/>
                <a:sym typeface="Merriweather"/>
              </a:defRPr>
            </a:lvl2pPr>
            <a:lvl3pPr marL="1371600" lvl="2" indent="-292100" rtl="0">
              <a:lnSpc>
                <a:spcPct val="130000"/>
              </a:lnSpc>
              <a:spcBef>
                <a:spcPts val="1000"/>
              </a:spcBef>
              <a:spcAft>
                <a:spcPts val="0"/>
              </a:spcAft>
              <a:buClr>
                <a:srgbClr val="434343"/>
              </a:buClr>
              <a:buSzPts val="1000"/>
              <a:buFont typeface="Merriweather"/>
              <a:buChar char="■"/>
              <a:defRPr>
                <a:solidFill>
                  <a:srgbClr val="434343"/>
                </a:solidFill>
                <a:latin typeface="Merriweather"/>
                <a:ea typeface="Merriweather"/>
                <a:cs typeface="Merriweather"/>
                <a:sym typeface="Merriweather"/>
              </a:defRPr>
            </a:lvl3pPr>
            <a:lvl4pPr marL="1828800" lvl="3" indent="-317500" rtl="0">
              <a:lnSpc>
                <a:spcPct val="130000"/>
              </a:lnSpc>
              <a:spcBef>
                <a:spcPts val="1000"/>
              </a:spcBef>
              <a:spcAft>
                <a:spcPts val="0"/>
              </a:spcAft>
              <a:buClr>
                <a:srgbClr val="434343"/>
              </a:buClr>
              <a:buSzPts val="1400"/>
              <a:buFont typeface="Merriweather"/>
              <a:buChar char="●"/>
              <a:defRPr>
                <a:solidFill>
                  <a:srgbClr val="434343"/>
                </a:solidFill>
                <a:latin typeface="Merriweather"/>
                <a:ea typeface="Merriweather"/>
                <a:cs typeface="Merriweather"/>
                <a:sym typeface="Merriweather"/>
              </a:defRPr>
            </a:lvl4pPr>
            <a:lvl5pPr marL="2286000" lvl="4" indent="-317500" rtl="0">
              <a:lnSpc>
                <a:spcPct val="130000"/>
              </a:lnSpc>
              <a:spcBef>
                <a:spcPts val="1000"/>
              </a:spcBef>
              <a:spcAft>
                <a:spcPts val="0"/>
              </a:spcAft>
              <a:buClr>
                <a:srgbClr val="434343"/>
              </a:buClr>
              <a:buSzPts val="1400"/>
              <a:buFont typeface="Merriweather"/>
              <a:buChar char="○"/>
              <a:defRPr>
                <a:solidFill>
                  <a:srgbClr val="434343"/>
                </a:solidFill>
                <a:latin typeface="Merriweather"/>
                <a:ea typeface="Merriweather"/>
                <a:cs typeface="Merriweather"/>
                <a:sym typeface="Merriweather"/>
              </a:defRPr>
            </a:lvl5pPr>
            <a:lvl6pPr marL="2743200" lvl="5" indent="-317500" rtl="0">
              <a:lnSpc>
                <a:spcPct val="130000"/>
              </a:lnSpc>
              <a:spcBef>
                <a:spcPts val="1000"/>
              </a:spcBef>
              <a:spcAft>
                <a:spcPts val="0"/>
              </a:spcAft>
              <a:buClr>
                <a:srgbClr val="434343"/>
              </a:buClr>
              <a:buSzPts val="1400"/>
              <a:buFont typeface="Merriweather"/>
              <a:buChar char="■"/>
              <a:defRPr>
                <a:solidFill>
                  <a:srgbClr val="434343"/>
                </a:solidFill>
                <a:latin typeface="Merriweather"/>
                <a:ea typeface="Merriweather"/>
                <a:cs typeface="Merriweather"/>
                <a:sym typeface="Merriweather"/>
              </a:defRPr>
            </a:lvl6pPr>
            <a:lvl7pPr marL="3200400" lvl="6" indent="-317500" rtl="0">
              <a:lnSpc>
                <a:spcPct val="130000"/>
              </a:lnSpc>
              <a:spcBef>
                <a:spcPts val="1000"/>
              </a:spcBef>
              <a:spcAft>
                <a:spcPts val="0"/>
              </a:spcAft>
              <a:buClr>
                <a:srgbClr val="434343"/>
              </a:buClr>
              <a:buSzPts val="1400"/>
              <a:buFont typeface="Merriweather"/>
              <a:buChar char="●"/>
              <a:defRPr>
                <a:solidFill>
                  <a:srgbClr val="434343"/>
                </a:solidFill>
                <a:latin typeface="Merriweather"/>
                <a:ea typeface="Merriweather"/>
                <a:cs typeface="Merriweather"/>
                <a:sym typeface="Merriweather"/>
              </a:defRPr>
            </a:lvl7pPr>
            <a:lvl8pPr marL="3657600" lvl="7" indent="-317500" rtl="0">
              <a:lnSpc>
                <a:spcPct val="130000"/>
              </a:lnSpc>
              <a:spcBef>
                <a:spcPts val="1000"/>
              </a:spcBef>
              <a:spcAft>
                <a:spcPts val="0"/>
              </a:spcAft>
              <a:buClr>
                <a:srgbClr val="434343"/>
              </a:buClr>
              <a:buSzPts val="1400"/>
              <a:buFont typeface="Merriweather"/>
              <a:buChar char="○"/>
              <a:defRPr>
                <a:solidFill>
                  <a:srgbClr val="434343"/>
                </a:solidFill>
                <a:latin typeface="Merriweather"/>
                <a:ea typeface="Merriweather"/>
                <a:cs typeface="Merriweather"/>
                <a:sym typeface="Merriweather"/>
              </a:defRPr>
            </a:lvl8pPr>
            <a:lvl9pPr marL="4114800" lvl="8" indent="-317500" rtl="0">
              <a:lnSpc>
                <a:spcPct val="130000"/>
              </a:lnSpc>
              <a:spcBef>
                <a:spcPts val="1000"/>
              </a:spcBef>
              <a:spcAft>
                <a:spcPts val="1000"/>
              </a:spcAft>
              <a:buClr>
                <a:srgbClr val="434343"/>
              </a:buClr>
              <a:buSzPts val="1400"/>
              <a:buFont typeface="Merriweather"/>
              <a:buChar char="■"/>
              <a:defRPr>
                <a:solidFill>
                  <a:srgbClr val="434343"/>
                </a:solidFill>
                <a:latin typeface="Merriweather"/>
                <a:ea typeface="Merriweather"/>
                <a:cs typeface="Merriweather"/>
                <a:sym typeface="Merriweather"/>
              </a:defRPr>
            </a:lvl9pPr>
          </a:lstStyle>
          <a:p>
            <a:endParaRPr/>
          </a:p>
        </p:txBody>
      </p:sp>
      <p:sp>
        <p:nvSpPr>
          <p:cNvPr id="176" name="Google Shape;176;p16"/>
          <p:cNvSpPr/>
          <p:nvPr/>
        </p:nvSpPr>
        <p:spPr>
          <a:xfrm>
            <a:off x="485800" y="1124025"/>
            <a:ext cx="460500" cy="49800"/>
          </a:xfrm>
          <a:prstGeom prst="rect">
            <a:avLst/>
          </a:prstGeom>
          <a:solidFill>
            <a:srgbClr val="FFC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16"/>
          <p:cNvPicPr preferRelativeResize="0"/>
          <p:nvPr/>
        </p:nvPicPr>
        <p:blipFill rotWithShape="1">
          <a:blip r:embed="rId2">
            <a:alphaModFix/>
          </a:blip>
          <a:srcRect l="524" r="524"/>
          <a:stretch/>
        </p:blipFill>
        <p:spPr>
          <a:xfrm>
            <a:off x="8800101" y="118933"/>
            <a:ext cx="196500" cy="197400"/>
          </a:xfrm>
          <a:prstGeom prst="rect">
            <a:avLst/>
          </a:prstGeom>
          <a:noFill/>
          <a:ln>
            <a:noFill/>
          </a:ln>
        </p:spPr>
      </p:pic>
      <p:sp>
        <p:nvSpPr>
          <p:cNvPr id="178" name="Google Shape;178;p16"/>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Standard - Smaller Copy">
  <p:cSld name="TITLE_2_4_1_2">
    <p:spTree>
      <p:nvGrpSpPr>
        <p:cNvPr id="1" name="Shape 179"/>
        <p:cNvGrpSpPr/>
        <p:nvPr/>
      </p:nvGrpSpPr>
      <p:grpSpPr>
        <a:xfrm>
          <a:off x="0" y="0"/>
          <a:ext cx="0" cy="0"/>
          <a:chOff x="0" y="0"/>
          <a:chExt cx="0" cy="0"/>
        </a:xfrm>
      </p:grpSpPr>
      <p:sp>
        <p:nvSpPr>
          <p:cNvPr id="180" name="Google Shape;180;p17"/>
          <p:cNvSpPr txBox="1">
            <a:spLocks noGrp="1"/>
          </p:cNvSpPr>
          <p:nvPr>
            <p:ph type="body" idx="1"/>
          </p:nvPr>
        </p:nvSpPr>
        <p:spPr>
          <a:xfrm>
            <a:off x="381000" y="1409492"/>
            <a:ext cx="4379400" cy="2774400"/>
          </a:xfrm>
          <a:prstGeom prst="rect">
            <a:avLst/>
          </a:prstGeom>
        </p:spPr>
        <p:txBody>
          <a:bodyPr spcFirstLastPara="1" wrap="square" lIns="91425" tIns="91425" rIns="91425" bIns="91425" anchor="t" anchorCtr="0"/>
          <a:lstStyle>
            <a:lvl1pPr marL="457200" lvl="0" indent="-292100" rtl="0">
              <a:lnSpc>
                <a:spcPct val="130000"/>
              </a:lnSpc>
              <a:spcBef>
                <a:spcPts val="0"/>
              </a:spcBef>
              <a:spcAft>
                <a:spcPts val="0"/>
              </a:spcAft>
              <a:buClr>
                <a:srgbClr val="434343"/>
              </a:buClr>
              <a:buSzPts val="1000"/>
              <a:buFont typeface="Merriweather"/>
              <a:buChar char="●"/>
              <a:defRPr sz="1200">
                <a:solidFill>
                  <a:srgbClr val="434343"/>
                </a:solidFill>
                <a:latin typeface="Merriweather"/>
                <a:ea typeface="Merriweather"/>
                <a:cs typeface="Merriweather"/>
                <a:sym typeface="Merriweather"/>
              </a:defRPr>
            </a:lvl1pPr>
            <a:lvl2pPr marL="914400" lvl="1" indent="-292100" rtl="0">
              <a:lnSpc>
                <a:spcPct val="130000"/>
              </a:lnSpc>
              <a:spcBef>
                <a:spcPts val="1000"/>
              </a:spcBef>
              <a:spcAft>
                <a:spcPts val="0"/>
              </a:spcAft>
              <a:buClr>
                <a:srgbClr val="434343"/>
              </a:buClr>
              <a:buSzPts val="1000"/>
              <a:buFont typeface="Merriweather"/>
              <a:buChar char="○"/>
              <a:defRPr sz="1200">
                <a:solidFill>
                  <a:srgbClr val="434343"/>
                </a:solidFill>
                <a:latin typeface="Merriweather"/>
                <a:ea typeface="Merriweather"/>
                <a:cs typeface="Merriweather"/>
                <a:sym typeface="Merriweather"/>
              </a:defRPr>
            </a:lvl2pPr>
            <a:lvl3pPr marL="1371600" lvl="2" indent="-292100" rtl="0">
              <a:lnSpc>
                <a:spcPct val="130000"/>
              </a:lnSpc>
              <a:spcBef>
                <a:spcPts val="1000"/>
              </a:spcBef>
              <a:spcAft>
                <a:spcPts val="0"/>
              </a:spcAft>
              <a:buClr>
                <a:srgbClr val="434343"/>
              </a:buClr>
              <a:buSzPts val="1000"/>
              <a:buFont typeface="Merriweather"/>
              <a:buChar char="■"/>
              <a:defRPr sz="1200">
                <a:solidFill>
                  <a:srgbClr val="434343"/>
                </a:solidFill>
                <a:latin typeface="Merriweather"/>
                <a:ea typeface="Merriweather"/>
                <a:cs typeface="Merriweather"/>
                <a:sym typeface="Merriweather"/>
              </a:defRPr>
            </a:lvl3pPr>
            <a:lvl4pPr marL="1828800" lvl="3" indent="-292100" rtl="0">
              <a:lnSpc>
                <a:spcPct val="130000"/>
              </a:lnSpc>
              <a:spcBef>
                <a:spcPts val="1000"/>
              </a:spcBef>
              <a:spcAft>
                <a:spcPts val="0"/>
              </a:spcAft>
              <a:buClr>
                <a:srgbClr val="434343"/>
              </a:buClr>
              <a:buSzPts val="1000"/>
              <a:buFont typeface="Merriweather"/>
              <a:buChar char="●"/>
              <a:defRPr sz="1200">
                <a:solidFill>
                  <a:srgbClr val="434343"/>
                </a:solidFill>
                <a:latin typeface="Merriweather"/>
                <a:ea typeface="Merriweather"/>
                <a:cs typeface="Merriweather"/>
                <a:sym typeface="Merriweather"/>
              </a:defRPr>
            </a:lvl4pPr>
            <a:lvl5pPr marL="2286000" lvl="4" indent="-292100" rtl="0">
              <a:lnSpc>
                <a:spcPct val="130000"/>
              </a:lnSpc>
              <a:spcBef>
                <a:spcPts val="1000"/>
              </a:spcBef>
              <a:spcAft>
                <a:spcPts val="0"/>
              </a:spcAft>
              <a:buClr>
                <a:srgbClr val="434343"/>
              </a:buClr>
              <a:buSzPts val="1000"/>
              <a:buFont typeface="Merriweather"/>
              <a:buChar char="○"/>
              <a:defRPr sz="1200">
                <a:solidFill>
                  <a:srgbClr val="434343"/>
                </a:solidFill>
                <a:latin typeface="Merriweather"/>
                <a:ea typeface="Merriweather"/>
                <a:cs typeface="Merriweather"/>
                <a:sym typeface="Merriweather"/>
              </a:defRPr>
            </a:lvl5pPr>
            <a:lvl6pPr marL="2743200" lvl="5" indent="-292100" rtl="0">
              <a:lnSpc>
                <a:spcPct val="130000"/>
              </a:lnSpc>
              <a:spcBef>
                <a:spcPts val="1000"/>
              </a:spcBef>
              <a:spcAft>
                <a:spcPts val="0"/>
              </a:spcAft>
              <a:buClr>
                <a:srgbClr val="434343"/>
              </a:buClr>
              <a:buSzPts val="1000"/>
              <a:buFont typeface="Merriweather"/>
              <a:buChar char="■"/>
              <a:defRPr sz="1200">
                <a:solidFill>
                  <a:srgbClr val="434343"/>
                </a:solidFill>
                <a:latin typeface="Merriweather"/>
                <a:ea typeface="Merriweather"/>
                <a:cs typeface="Merriweather"/>
                <a:sym typeface="Merriweather"/>
              </a:defRPr>
            </a:lvl6pPr>
            <a:lvl7pPr marL="3200400" lvl="6" indent="-292100" rtl="0">
              <a:lnSpc>
                <a:spcPct val="130000"/>
              </a:lnSpc>
              <a:spcBef>
                <a:spcPts val="1000"/>
              </a:spcBef>
              <a:spcAft>
                <a:spcPts val="0"/>
              </a:spcAft>
              <a:buClr>
                <a:srgbClr val="434343"/>
              </a:buClr>
              <a:buSzPts val="1000"/>
              <a:buFont typeface="Merriweather"/>
              <a:buChar char="●"/>
              <a:defRPr sz="1200">
                <a:solidFill>
                  <a:srgbClr val="434343"/>
                </a:solidFill>
                <a:latin typeface="Merriweather"/>
                <a:ea typeface="Merriweather"/>
                <a:cs typeface="Merriweather"/>
                <a:sym typeface="Merriweather"/>
              </a:defRPr>
            </a:lvl7pPr>
            <a:lvl8pPr marL="3657600" lvl="7" indent="-292100" rtl="0">
              <a:lnSpc>
                <a:spcPct val="130000"/>
              </a:lnSpc>
              <a:spcBef>
                <a:spcPts val="1000"/>
              </a:spcBef>
              <a:spcAft>
                <a:spcPts val="0"/>
              </a:spcAft>
              <a:buClr>
                <a:srgbClr val="434343"/>
              </a:buClr>
              <a:buSzPts val="1000"/>
              <a:buFont typeface="Merriweather"/>
              <a:buChar char="○"/>
              <a:defRPr sz="1200">
                <a:solidFill>
                  <a:srgbClr val="434343"/>
                </a:solidFill>
                <a:latin typeface="Merriweather"/>
                <a:ea typeface="Merriweather"/>
                <a:cs typeface="Merriweather"/>
                <a:sym typeface="Merriweather"/>
              </a:defRPr>
            </a:lvl8pPr>
            <a:lvl9pPr marL="4114800" lvl="8" indent="-292100" rtl="0">
              <a:lnSpc>
                <a:spcPct val="130000"/>
              </a:lnSpc>
              <a:spcBef>
                <a:spcPts val="1000"/>
              </a:spcBef>
              <a:spcAft>
                <a:spcPts val="1000"/>
              </a:spcAft>
              <a:buClr>
                <a:srgbClr val="434343"/>
              </a:buClr>
              <a:buSzPts val="1000"/>
              <a:buFont typeface="Merriweather"/>
              <a:buChar char="■"/>
              <a:defRPr sz="1200">
                <a:solidFill>
                  <a:srgbClr val="434343"/>
                </a:solidFill>
                <a:latin typeface="Merriweather"/>
                <a:ea typeface="Merriweather"/>
                <a:cs typeface="Merriweather"/>
                <a:sym typeface="Merriweather"/>
              </a:defRPr>
            </a:lvl9pPr>
          </a:lstStyle>
          <a:p>
            <a:endParaRPr/>
          </a:p>
        </p:txBody>
      </p:sp>
      <p:sp>
        <p:nvSpPr>
          <p:cNvPr id="181" name="Google Shape;181;p17"/>
          <p:cNvSpPr txBox="1">
            <a:spLocks noGrp="1"/>
          </p:cNvSpPr>
          <p:nvPr>
            <p:ph type="subTitle" idx="2"/>
          </p:nvPr>
        </p:nvSpPr>
        <p:spPr>
          <a:xfrm>
            <a:off x="131169" y="62902"/>
            <a:ext cx="2040600" cy="347700"/>
          </a:xfrm>
          <a:prstGeom prst="rect">
            <a:avLst/>
          </a:prstGeom>
        </p:spPr>
        <p:txBody>
          <a:bodyPr spcFirstLastPara="1" wrap="square" lIns="91425" tIns="91425" rIns="91425" bIns="91425" anchor="t" anchorCtr="0"/>
          <a:lstStyle>
            <a:lvl1pPr lvl="0" rtl="0">
              <a:spcBef>
                <a:spcPts val="0"/>
              </a:spcBef>
              <a:spcAft>
                <a:spcPts val="0"/>
              </a:spcAft>
              <a:buNone/>
              <a:defRPr sz="900">
                <a:latin typeface="Nunito Sans"/>
                <a:ea typeface="Nunito Sans"/>
                <a:cs typeface="Nunito Sans"/>
                <a:sym typeface="Nunito Sans"/>
              </a:defRPr>
            </a:lvl1pPr>
            <a:lvl2pPr lvl="1" rtl="0">
              <a:spcBef>
                <a:spcPts val="1000"/>
              </a:spcBef>
              <a:spcAft>
                <a:spcPts val="0"/>
              </a:spcAft>
              <a:buNone/>
              <a:defRPr sz="900">
                <a:latin typeface="Nunito Sans"/>
                <a:ea typeface="Nunito Sans"/>
                <a:cs typeface="Nunito Sans"/>
                <a:sym typeface="Nunito Sans"/>
              </a:defRPr>
            </a:lvl2pPr>
            <a:lvl3pPr lvl="2" rtl="0">
              <a:spcBef>
                <a:spcPts val="1000"/>
              </a:spcBef>
              <a:spcAft>
                <a:spcPts val="0"/>
              </a:spcAft>
              <a:buNone/>
              <a:defRPr sz="900">
                <a:latin typeface="Nunito Sans"/>
                <a:ea typeface="Nunito Sans"/>
                <a:cs typeface="Nunito Sans"/>
                <a:sym typeface="Nunito Sans"/>
              </a:defRPr>
            </a:lvl3pPr>
            <a:lvl4pPr lvl="3" rtl="0">
              <a:spcBef>
                <a:spcPts val="1000"/>
              </a:spcBef>
              <a:spcAft>
                <a:spcPts val="0"/>
              </a:spcAft>
              <a:buNone/>
              <a:defRPr sz="900">
                <a:latin typeface="Nunito Sans"/>
                <a:ea typeface="Nunito Sans"/>
                <a:cs typeface="Nunito Sans"/>
                <a:sym typeface="Nunito Sans"/>
              </a:defRPr>
            </a:lvl4pPr>
            <a:lvl5pPr lvl="4" rtl="0">
              <a:spcBef>
                <a:spcPts val="1000"/>
              </a:spcBef>
              <a:spcAft>
                <a:spcPts val="0"/>
              </a:spcAft>
              <a:buNone/>
              <a:defRPr sz="900">
                <a:latin typeface="Nunito Sans"/>
                <a:ea typeface="Nunito Sans"/>
                <a:cs typeface="Nunito Sans"/>
                <a:sym typeface="Nunito Sans"/>
              </a:defRPr>
            </a:lvl5pPr>
            <a:lvl6pPr lvl="5" rtl="0">
              <a:spcBef>
                <a:spcPts val="1000"/>
              </a:spcBef>
              <a:spcAft>
                <a:spcPts val="0"/>
              </a:spcAft>
              <a:buNone/>
              <a:defRPr sz="900">
                <a:latin typeface="Nunito Sans"/>
                <a:ea typeface="Nunito Sans"/>
                <a:cs typeface="Nunito Sans"/>
                <a:sym typeface="Nunito Sans"/>
              </a:defRPr>
            </a:lvl6pPr>
            <a:lvl7pPr lvl="6" rtl="0">
              <a:spcBef>
                <a:spcPts val="1000"/>
              </a:spcBef>
              <a:spcAft>
                <a:spcPts val="0"/>
              </a:spcAft>
              <a:buNone/>
              <a:defRPr sz="900">
                <a:latin typeface="Nunito Sans"/>
                <a:ea typeface="Nunito Sans"/>
                <a:cs typeface="Nunito Sans"/>
                <a:sym typeface="Nunito Sans"/>
              </a:defRPr>
            </a:lvl7pPr>
            <a:lvl8pPr lvl="7" rtl="0">
              <a:spcBef>
                <a:spcPts val="1000"/>
              </a:spcBef>
              <a:spcAft>
                <a:spcPts val="0"/>
              </a:spcAft>
              <a:buNone/>
              <a:defRPr sz="900">
                <a:latin typeface="Nunito Sans"/>
                <a:ea typeface="Nunito Sans"/>
                <a:cs typeface="Nunito Sans"/>
                <a:sym typeface="Nunito Sans"/>
              </a:defRPr>
            </a:lvl8pPr>
            <a:lvl9pPr lvl="8" rtl="0">
              <a:spcBef>
                <a:spcPts val="1000"/>
              </a:spcBef>
              <a:spcAft>
                <a:spcPts val="1000"/>
              </a:spcAft>
              <a:buNone/>
              <a:defRPr sz="900">
                <a:latin typeface="Nunito Sans"/>
                <a:ea typeface="Nunito Sans"/>
                <a:cs typeface="Nunito Sans"/>
                <a:sym typeface="Nunito Sans"/>
              </a:defRPr>
            </a:lvl9pPr>
          </a:lstStyle>
          <a:p>
            <a:endParaRPr/>
          </a:p>
        </p:txBody>
      </p:sp>
      <p:sp>
        <p:nvSpPr>
          <p:cNvPr id="182" name="Google Shape;182;p17"/>
          <p:cNvSpPr/>
          <p:nvPr/>
        </p:nvSpPr>
        <p:spPr>
          <a:xfrm>
            <a:off x="225477" y="4926025"/>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999999"/>
                </a:solidFill>
                <a:latin typeface="Proxima Nova"/>
                <a:ea typeface="Proxima Nova"/>
                <a:cs typeface="Proxima Nova"/>
                <a:sym typeface="Proxima Nova"/>
              </a:rPr>
              <a:t>© BrainStation Inc. 201</a:t>
            </a:r>
            <a:r>
              <a:rPr lang="en" sz="400">
                <a:solidFill>
                  <a:srgbClr val="999999"/>
                </a:solidFill>
                <a:latin typeface="Proxima Nova"/>
                <a:ea typeface="Proxima Nova"/>
                <a:cs typeface="Proxima Nova"/>
                <a:sym typeface="Proxima Nova"/>
              </a:rPr>
              <a:t>7-2018</a:t>
            </a:r>
            <a:endParaRPr sz="500">
              <a:solidFill>
                <a:srgbClr val="999999"/>
              </a:solidFill>
              <a:latin typeface="Proxima Nova"/>
              <a:ea typeface="Proxima Nova"/>
              <a:cs typeface="Proxima Nova"/>
              <a:sym typeface="Proxima Nova"/>
            </a:endParaRPr>
          </a:p>
        </p:txBody>
      </p:sp>
      <p:sp>
        <p:nvSpPr>
          <p:cNvPr id="183" name="Google Shape;183;p17"/>
          <p:cNvSpPr txBox="1">
            <a:spLocks noGrp="1"/>
          </p:cNvSpPr>
          <p:nvPr>
            <p:ph type="title"/>
          </p:nvPr>
        </p:nvSpPr>
        <p:spPr>
          <a:xfrm>
            <a:off x="381000" y="609600"/>
            <a:ext cx="4734600" cy="347700"/>
          </a:xfrm>
          <a:prstGeom prst="rect">
            <a:avLst/>
          </a:prstGeom>
        </p:spPr>
        <p:txBody>
          <a:bodyPr spcFirstLastPara="1" wrap="square" lIns="91425" tIns="91425" rIns="91425" bIns="91425" anchor="ctr" anchorCtr="0"/>
          <a:lstStyle>
            <a:lvl1pPr lvl="0" rtl="0">
              <a:spcBef>
                <a:spcPts val="0"/>
              </a:spcBef>
              <a:spcAft>
                <a:spcPts val="0"/>
              </a:spcAft>
              <a:buSzPts val="2100"/>
              <a:buFont typeface="Nunito Sans"/>
              <a:buNone/>
              <a:defRPr sz="2100">
                <a:latin typeface="Nunito Sans"/>
                <a:ea typeface="Nunito Sans"/>
                <a:cs typeface="Nunito Sans"/>
                <a:sym typeface="Nunito Sans"/>
              </a:defRPr>
            </a:lvl1pPr>
            <a:lvl2pPr lvl="1"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2pPr>
            <a:lvl3pPr lvl="2"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3pPr>
            <a:lvl4pPr lvl="3"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4pPr>
            <a:lvl5pPr lvl="4"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5pPr>
            <a:lvl6pPr lvl="5"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6pPr>
            <a:lvl7pPr lvl="6"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7pPr>
            <a:lvl8pPr lvl="7"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8pPr>
            <a:lvl9pPr lvl="8"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9pPr>
          </a:lstStyle>
          <a:p>
            <a:endParaRPr/>
          </a:p>
        </p:txBody>
      </p:sp>
      <p:sp>
        <p:nvSpPr>
          <p:cNvPr id="184" name="Google Shape;184;p17"/>
          <p:cNvSpPr/>
          <p:nvPr/>
        </p:nvSpPr>
        <p:spPr>
          <a:xfrm>
            <a:off x="485800" y="1124025"/>
            <a:ext cx="460500" cy="49800"/>
          </a:xfrm>
          <a:prstGeom prst="rect">
            <a:avLst/>
          </a:prstGeom>
          <a:solidFill>
            <a:srgbClr val="FFC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txBox="1"/>
          <p:nvPr/>
        </p:nvSpPr>
        <p:spPr>
          <a:xfrm>
            <a:off x="8796165" y="4824021"/>
            <a:ext cx="1854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endParaRPr sz="900">
              <a:latin typeface="Helvetica Neue"/>
              <a:ea typeface="Helvetica Neue"/>
              <a:cs typeface="Helvetica Neue"/>
              <a:sym typeface="Helvetica Neue"/>
            </a:endParaRPr>
          </a:p>
        </p:txBody>
      </p:sp>
      <p:pic>
        <p:nvPicPr>
          <p:cNvPr id="186" name="Google Shape;186;p17"/>
          <p:cNvPicPr preferRelativeResize="0"/>
          <p:nvPr/>
        </p:nvPicPr>
        <p:blipFill rotWithShape="1">
          <a:blip r:embed="rId2">
            <a:alphaModFix/>
          </a:blip>
          <a:srcRect l="524" r="524"/>
          <a:stretch/>
        </p:blipFill>
        <p:spPr>
          <a:xfrm>
            <a:off x="8800101" y="118933"/>
            <a:ext cx="196500" cy="197400"/>
          </a:xfrm>
          <a:prstGeom prst="rect">
            <a:avLst/>
          </a:prstGeom>
          <a:noFill/>
          <a:ln>
            <a:noFill/>
          </a:ln>
        </p:spPr>
      </p:pic>
      <p:sp>
        <p:nvSpPr>
          <p:cNvPr id="187" name="Google Shape;187;p17"/>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with Page Number">
  <p:cSld name="CUSTOM">
    <p:spTree>
      <p:nvGrpSpPr>
        <p:cNvPr id="1" name="Shape 188"/>
        <p:cNvGrpSpPr/>
        <p:nvPr/>
      </p:nvGrpSpPr>
      <p:grpSpPr>
        <a:xfrm>
          <a:off x="0" y="0"/>
          <a:ext cx="0" cy="0"/>
          <a:chOff x="0" y="0"/>
          <a:chExt cx="0" cy="0"/>
        </a:xfrm>
      </p:grpSpPr>
      <p:pic>
        <p:nvPicPr>
          <p:cNvPr id="189" name="Google Shape;189;p18"/>
          <p:cNvPicPr preferRelativeResize="0"/>
          <p:nvPr/>
        </p:nvPicPr>
        <p:blipFill rotWithShape="1">
          <a:blip r:embed="rId2">
            <a:alphaModFix/>
          </a:blip>
          <a:srcRect l="524" r="524"/>
          <a:stretch/>
        </p:blipFill>
        <p:spPr>
          <a:xfrm>
            <a:off x="8800101" y="118933"/>
            <a:ext cx="196500" cy="197400"/>
          </a:xfrm>
          <a:prstGeom prst="rect">
            <a:avLst/>
          </a:prstGeom>
          <a:noFill/>
          <a:ln>
            <a:noFill/>
          </a:ln>
        </p:spPr>
      </p:pic>
      <p:sp>
        <p:nvSpPr>
          <p:cNvPr id="190" name="Google Shape;190;p18"/>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lstStyle>
            <a:lvl1pPr lvl="0" rtl="0">
              <a:spcBef>
                <a:spcPts val="0"/>
              </a:spcBef>
              <a:spcAft>
                <a:spcPts val="0"/>
              </a:spcAft>
              <a:buNone/>
              <a:defRPr sz="900">
                <a:latin typeface="Nunito Sans"/>
                <a:ea typeface="Nunito Sans"/>
                <a:cs typeface="Nunito Sans"/>
                <a:sym typeface="Nunito Sans"/>
              </a:defRPr>
            </a:lvl1pPr>
            <a:lvl2pPr lvl="1" rtl="0">
              <a:spcBef>
                <a:spcPts val="1000"/>
              </a:spcBef>
              <a:spcAft>
                <a:spcPts val="0"/>
              </a:spcAft>
              <a:buNone/>
              <a:defRPr sz="900">
                <a:latin typeface="Avenir"/>
                <a:ea typeface="Avenir"/>
                <a:cs typeface="Avenir"/>
                <a:sym typeface="Avenir"/>
              </a:defRPr>
            </a:lvl2pPr>
            <a:lvl3pPr lvl="2" rtl="0">
              <a:spcBef>
                <a:spcPts val="1000"/>
              </a:spcBef>
              <a:spcAft>
                <a:spcPts val="0"/>
              </a:spcAft>
              <a:buNone/>
              <a:defRPr sz="900">
                <a:latin typeface="Avenir"/>
                <a:ea typeface="Avenir"/>
                <a:cs typeface="Avenir"/>
                <a:sym typeface="Avenir"/>
              </a:defRPr>
            </a:lvl3pPr>
            <a:lvl4pPr lvl="3" rtl="0">
              <a:spcBef>
                <a:spcPts val="1000"/>
              </a:spcBef>
              <a:spcAft>
                <a:spcPts val="0"/>
              </a:spcAft>
              <a:buNone/>
              <a:defRPr sz="900">
                <a:latin typeface="Avenir"/>
                <a:ea typeface="Avenir"/>
                <a:cs typeface="Avenir"/>
                <a:sym typeface="Avenir"/>
              </a:defRPr>
            </a:lvl4pPr>
            <a:lvl5pPr lvl="4" rtl="0">
              <a:spcBef>
                <a:spcPts val="1000"/>
              </a:spcBef>
              <a:spcAft>
                <a:spcPts val="0"/>
              </a:spcAft>
              <a:buNone/>
              <a:defRPr sz="900">
                <a:latin typeface="Avenir"/>
                <a:ea typeface="Avenir"/>
                <a:cs typeface="Avenir"/>
                <a:sym typeface="Avenir"/>
              </a:defRPr>
            </a:lvl5pPr>
            <a:lvl6pPr lvl="5" rtl="0">
              <a:spcBef>
                <a:spcPts val="1000"/>
              </a:spcBef>
              <a:spcAft>
                <a:spcPts val="0"/>
              </a:spcAft>
              <a:buNone/>
              <a:defRPr sz="900">
                <a:latin typeface="Avenir"/>
                <a:ea typeface="Avenir"/>
                <a:cs typeface="Avenir"/>
                <a:sym typeface="Avenir"/>
              </a:defRPr>
            </a:lvl6pPr>
            <a:lvl7pPr lvl="6" rtl="0">
              <a:spcBef>
                <a:spcPts val="1000"/>
              </a:spcBef>
              <a:spcAft>
                <a:spcPts val="0"/>
              </a:spcAft>
              <a:buNone/>
              <a:defRPr sz="900">
                <a:latin typeface="Avenir"/>
                <a:ea typeface="Avenir"/>
                <a:cs typeface="Avenir"/>
                <a:sym typeface="Avenir"/>
              </a:defRPr>
            </a:lvl7pPr>
            <a:lvl8pPr lvl="7" rtl="0">
              <a:spcBef>
                <a:spcPts val="1000"/>
              </a:spcBef>
              <a:spcAft>
                <a:spcPts val="0"/>
              </a:spcAft>
              <a:buNone/>
              <a:defRPr sz="900">
                <a:latin typeface="Avenir"/>
                <a:ea typeface="Avenir"/>
                <a:cs typeface="Avenir"/>
                <a:sym typeface="Avenir"/>
              </a:defRPr>
            </a:lvl8pPr>
            <a:lvl9pPr lvl="8" rtl="0">
              <a:spcBef>
                <a:spcPts val="1000"/>
              </a:spcBef>
              <a:spcAft>
                <a:spcPts val="1000"/>
              </a:spcAft>
              <a:buNone/>
              <a:defRPr sz="900">
                <a:latin typeface="Avenir"/>
                <a:ea typeface="Avenir"/>
                <a:cs typeface="Avenir"/>
                <a:sym typeface="Avenir"/>
              </a:defRPr>
            </a:lvl9pPr>
          </a:lstStyle>
          <a:p>
            <a:endParaRPr/>
          </a:p>
        </p:txBody>
      </p:sp>
      <p:sp>
        <p:nvSpPr>
          <p:cNvPr id="191" name="Google Shape;191;p18"/>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1">
  <p:cSld name="BLANK_1">
    <p:spTree>
      <p:nvGrpSpPr>
        <p:cNvPr id="1" name="Shape 192"/>
        <p:cNvGrpSpPr/>
        <p:nvPr/>
      </p:nvGrpSpPr>
      <p:grpSpPr>
        <a:xfrm>
          <a:off x="0" y="0"/>
          <a:ext cx="0" cy="0"/>
          <a:chOff x="0" y="0"/>
          <a:chExt cx="0" cy="0"/>
        </a:xfrm>
      </p:grpSpPr>
      <p:sp>
        <p:nvSpPr>
          <p:cNvPr id="193" name="Google Shape;193;p19"/>
          <p:cNvSpPr/>
          <p:nvPr/>
        </p:nvSpPr>
        <p:spPr>
          <a:xfrm>
            <a:off x="225475" y="4929350"/>
            <a:ext cx="6044700" cy="999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Roboto"/>
              <a:buNone/>
            </a:pPr>
            <a:r>
              <a:rPr lang="en" sz="400">
                <a:solidFill>
                  <a:srgbClr val="A9A9A9"/>
                </a:solidFill>
                <a:latin typeface="Proxima Nova"/>
                <a:ea typeface="Proxima Nova"/>
                <a:cs typeface="Proxima Nova"/>
                <a:sym typeface="Proxima Nova"/>
              </a:rPr>
              <a:t>This material and all course content is the proprietary intellectual property of BrainStation Inc. and may only be used by course participants or educators for educational purposes as authorized by BrainStation. Any other use is unauthorized and unlawful.</a:t>
            </a:r>
            <a:endParaRPr sz="500">
              <a:latin typeface="Proxima Nova"/>
              <a:ea typeface="Proxima Nova"/>
              <a:cs typeface="Proxima Nova"/>
              <a:sym typeface="Proxima Nova"/>
            </a:endParaRPr>
          </a:p>
        </p:txBody>
      </p:sp>
      <p:sp>
        <p:nvSpPr>
          <p:cNvPr id="194" name="Google Shape;194;p19"/>
          <p:cNvSpPr txBox="1">
            <a:spLocks noGrp="1"/>
          </p:cNvSpPr>
          <p:nvPr>
            <p:ph type="title"/>
          </p:nvPr>
        </p:nvSpPr>
        <p:spPr>
          <a:xfrm>
            <a:off x="922325" y="2973111"/>
            <a:ext cx="4259100" cy="372300"/>
          </a:xfrm>
          <a:prstGeom prst="rect">
            <a:avLst/>
          </a:prstGeom>
        </p:spPr>
        <p:txBody>
          <a:bodyPr spcFirstLastPara="1" wrap="square" lIns="91425" tIns="91425" rIns="91425" bIns="91425" anchor="ctr" anchorCtr="0"/>
          <a:lstStyle>
            <a:lvl1pPr lvl="0" rtl="0">
              <a:spcBef>
                <a:spcPts val="0"/>
              </a:spcBef>
              <a:spcAft>
                <a:spcPts val="0"/>
              </a:spcAft>
              <a:buNone/>
              <a:defRPr sz="2300">
                <a:solidFill>
                  <a:srgbClr val="000000"/>
                </a:solidFill>
              </a:defRPr>
            </a:lvl1pPr>
            <a:lvl2pPr lvl="1" rtl="0">
              <a:spcBef>
                <a:spcPts val="0"/>
              </a:spcBef>
              <a:spcAft>
                <a:spcPts val="0"/>
              </a:spcAft>
              <a:buNone/>
              <a:defRPr>
                <a:solidFill>
                  <a:srgbClr val="000000"/>
                </a:solidFill>
              </a:defRPr>
            </a:lvl2pPr>
            <a:lvl3pPr lvl="2" rtl="0">
              <a:spcBef>
                <a:spcPts val="0"/>
              </a:spcBef>
              <a:spcAft>
                <a:spcPts val="0"/>
              </a:spcAft>
              <a:buNone/>
              <a:defRPr>
                <a:solidFill>
                  <a:srgbClr val="000000"/>
                </a:solidFill>
              </a:defRPr>
            </a:lvl3pPr>
            <a:lvl4pPr lvl="3" rtl="0">
              <a:spcBef>
                <a:spcPts val="0"/>
              </a:spcBef>
              <a:spcAft>
                <a:spcPts val="0"/>
              </a:spcAft>
              <a:buNone/>
              <a:defRPr>
                <a:solidFill>
                  <a:srgbClr val="000000"/>
                </a:solidFill>
              </a:defRPr>
            </a:lvl4pPr>
            <a:lvl5pPr lvl="4" rtl="0">
              <a:spcBef>
                <a:spcPts val="0"/>
              </a:spcBef>
              <a:spcAft>
                <a:spcPts val="0"/>
              </a:spcAft>
              <a:buNone/>
              <a:defRPr>
                <a:solidFill>
                  <a:srgbClr val="000000"/>
                </a:solidFill>
              </a:defRPr>
            </a:lvl5pPr>
            <a:lvl6pPr lvl="5" rtl="0">
              <a:spcBef>
                <a:spcPts val="0"/>
              </a:spcBef>
              <a:spcAft>
                <a:spcPts val="0"/>
              </a:spcAft>
              <a:buNone/>
              <a:defRPr>
                <a:solidFill>
                  <a:srgbClr val="000000"/>
                </a:solidFill>
              </a:defRPr>
            </a:lvl6pPr>
            <a:lvl7pPr lvl="6" rtl="0">
              <a:spcBef>
                <a:spcPts val="0"/>
              </a:spcBef>
              <a:spcAft>
                <a:spcPts val="0"/>
              </a:spcAft>
              <a:buNone/>
              <a:defRPr>
                <a:solidFill>
                  <a:srgbClr val="000000"/>
                </a:solidFill>
              </a:defRPr>
            </a:lvl7pPr>
            <a:lvl8pPr lvl="7" rtl="0">
              <a:spcBef>
                <a:spcPts val="0"/>
              </a:spcBef>
              <a:spcAft>
                <a:spcPts val="0"/>
              </a:spcAft>
              <a:buNone/>
              <a:defRPr>
                <a:solidFill>
                  <a:srgbClr val="000000"/>
                </a:solidFill>
              </a:defRPr>
            </a:lvl8pPr>
            <a:lvl9pPr lvl="8" rtl="0">
              <a:spcBef>
                <a:spcPts val="0"/>
              </a:spcBef>
              <a:spcAft>
                <a:spcPts val="0"/>
              </a:spcAft>
              <a:buNone/>
              <a:defRPr>
                <a:solidFill>
                  <a:srgbClr val="000000"/>
                </a:solidFill>
              </a:defRPr>
            </a:lvl9pPr>
          </a:lstStyle>
          <a:p>
            <a:endParaRPr/>
          </a:p>
        </p:txBody>
      </p:sp>
      <p:sp>
        <p:nvSpPr>
          <p:cNvPr id="195" name="Google Shape;195;p19"/>
          <p:cNvSpPr txBox="1">
            <a:spLocks noGrp="1"/>
          </p:cNvSpPr>
          <p:nvPr>
            <p:ph type="title" idx="2"/>
          </p:nvPr>
        </p:nvSpPr>
        <p:spPr>
          <a:xfrm>
            <a:off x="922325" y="3792655"/>
            <a:ext cx="4259100" cy="164400"/>
          </a:xfrm>
          <a:prstGeom prst="rect">
            <a:avLst/>
          </a:prstGeom>
        </p:spPr>
        <p:txBody>
          <a:bodyPr spcFirstLastPara="1" wrap="square" lIns="91425" tIns="91425" rIns="91425" bIns="91425" anchor="ctr" anchorCtr="0"/>
          <a:lstStyle>
            <a:lvl1pPr lvl="0" rtl="0">
              <a:spcBef>
                <a:spcPts val="0"/>
              </a:spcBef>
              <a:spcAft>
                <a:spcPts val="0"/>
              </a:spcAft>
              <a:buNone/>
              <a:defRPr sz="900" b="1">
                <a:solidFill>
                  <a:srgbClr val="000000"/>
                </a:solidFill>
              </a:defRPr>
            </a:lvl1pPr>
            <a:lvl2pPr lvl="1" rtl="0">
              <a:spcBef>
                <a:spcPts val="0"/>
              </a:spcBef>
              <a:spcAft>
                <a:spcPts val="0"/>
              </a:spcAft>
              <a:buNone/>
              <a:defRPr sz="900" b="1">
                <a:solidFill>
                  <a:srgbClr val="000000"/>
                </a:solidFill>
              </a:defRPr>
            </a:lvl2pPr>
            <a:lvl3pPr lvl="2" rtl="0">
              <a:spcBef>
                <a:spcPts val="0"/>
              </a:spcBef>
              <a:spcAft>
                <a:spcPts val="0"/>
              </a:spcAft>
              <a:buNone/>
              <a:defRPr sz="900" b="1">
                <a:solidFill>
                  <a:srgbClr val="000000"/>
                </a:solidFill>
              </a:defRPr>
            </a:lvl3pPr>
            <a:lvl4pPr lvl="3" rtl="0">
              <a:spcBef>
                <a:spcPts val="0"/>
              </a:spcBef>
              <a:spcAft>
                <a:spcPts val="0"/>
              </a:spcAft>
              <a:buNone/>
              <a:defRPr sz="900" b="1">
                <a:solidFill>
                  <a:srgbClr val="000000"/>
                </a:solidFill>
              </a:defRPr>
            </a:lvl4pPr>
            <a:lvl5pPr lvl="4" rtl="0">
              <a:spcBef>
                <a:spcPts val="0"/>
              </a:spcBef>
              <a:spcAft>
                <a:spcPts val="0"/>
              </a:spcAft>
              <a:buNone/>
              <a:defRPr sz="900" b="1">
                <a:solidFill>
                  <a:srgbClr val="000000"/>
                </a:solidFill>
              </a:defRPr>
            </a:lvl5pPr>
            <a:lvl6pPr lvl="5" rtl="0">
              <a:spcBef>
                <a:spcPts val="0"/>
              </a:spcBef>
              <a:spcAft>
                <a:spcPts val="0"/>
              </a:spcAft>
              <a:buNone/>
              <a:defRPr sz="900" b="1">
                <a:solidFill>
                  <a:srgbClr val="000000"/>
                </a:solidFill>
              </a:defRPr>
            </a:lvl6pPr>
            <a:lvl7pPr lvl="6" rtl="0">
              <a:spcBef>
                <a:spcPts val="0"/>
              </a:spcBef>
              <a:spcAft>
                <a:spcPts val="0"/>
              </a:spcAft>
              <a:buNone/>
              <a:defRPr sz="900" b="1">
                <a:solidFill>
                  <a:srgbClr val="000000"/>
                </a:solidFill>
              </a:defRPr>
            </a:lvl7pPr>
            <a:lvl8pPr lvl="7" rtl="0">
              <a:spcBef>
                <a:spcPts val="0"/>
              </a:spcBef>
              <a:spcAft>
                <a:spcPts val="0"/>
              </a:spcAft>
              <a:buNone/>
              <a:defRPr sz="900" b="1">
                <a:solidFill>
                  <a:srgbClr val="000000"/>
                </a:solidFill>
              </a:defRPr>
            </a:lvl8pPr>
            <a:lvl9pPr lvl="8" rtl="0">
              <a:spcBef>
                <a:spcPts val="0"/>
              </a:spcBef>
              <a:spcAft>
                <a:spcPts val="0"/>
              </a:spcAft>
              <a:buNone/>
              <a:defRPr sz="900" b="1">
                <a:solidFill>
                  <a:srgbClr val="000000"/>
                </a:solidFill>
              </a:defRPr>
            </a:lvl9pPr>
          </a:lstStyle>
          <a:p>
            <a:endParaRPr/>
          </a:p>
        </p:txBody>
      </p:sp>
      <p:sp>
        <p:nvSpPr>
          <p:cNvPr id="196" name="Google Shape;196;p19"/>
          <p:cNvSpPr txBox="1">
            <a:spLocks noGrp="1"/>
          </p:cNvSpPr>
          <p:nvPr>
            <p:ph type="title" idx="3"/>
          </p:nvPr>
        </p:nvSpPr>
        <p:spPr>
          <a:xfrm>
            <a:off x="922325" y="3959921"/>
            <a:ext cx="4259100" cy="164400"/>
          </a:xfrm>
          <a:prstGeom prst="rect">
            <a:avLst/>
          </a:prstGeom>
        </p:spPr>
        <p:txBody>
          <a:bodyPr spcFirstLastPara="1" wrap="square" lIns="91425" tIns="91425" rIns="91425" bIns="91425" anchor="ctr" anchorCtr="0"/>
          <a:lstStyle>
            <a:lvl1pPr lvl="0" rtl="0">
              <a:spcBef>
                <a:spcPts val="0"/>
              </a:spcBef>
              <a:spcAft>
                <a:spcPts val="0"/>
              </a:spcAft>
              <a:buNone/>
              <a:defRPr sz="900">
                <a:solidFill>
                  <a:srgbClr val="000000"/>
                </a:solidFill>
              </a:defRPr>
            </a:lvl1pPr>
            <a:lvl2pPr lvl="1" rtl="0">
              <a:spcBef>
                <a:spcPts val="0"/>
              </a:spcBef>
              <a:spcAft>
                <a:spcPts val="0"/>
              </a:spcAft>
              <a:buNone/>
              <a:defRPr sz="900">
                <a:solidFill>
                  <a:srgbClr val="000000"/>
                </a:solidFill>
              </a:defRPr>
            </a:lvl2pPr>
            <a:lvl3pPr lvl="2" rtl="0">
              <a:spcBef>
                <a:spcPts val="0"/>
              </a:spcBef>
              <a:spcAft>
                <a:spcPts val="0"/>
              </a:spcAft>
              <a:buNone/>
              <a:defRPr sz="900">
                <a:solidFill>
                  <a:srgbClr val="000000"/>
                </a:solidFill>
              </a:defRPr>
            </a:lvl3pPr>
            <a:lvl4pPr lvl="3" rtl="0">
              <a:spcBef>
                <a:spcPts val="0"/>
              </a:spcBef>
              <a:spcAft>
                <a:spcPts val="0"/>
              </a:spcAft>
              <a:buNone/>
              <a:defRPr sz="900">
                <a:solidFill>
                  <a:srgbClr val="000000"/>
                </a:solidFill>
              </a:defRPr>
            </a:lvl4pPr>
            <a:lvl5pPr lvl="4" rtl="0">
              <a:spcBef>
                <a:spcPts val="0"/>
              </a:spcBef>
              <a:spcAft>
                <a:spcPts val="0"/>
              </a:spcAft>
              <a:buNone/>
              <a:defRPr sz="900">
                <a:solidFill>
                  <a:srgbClr val="000000"/>
                </a:solidFill>
              </a:defRPr>
            </a:lvl5pPr>
            <a:lvl6pPr lvl="5" rtl="0">
              <a:spcBef>
                <a:spcPts val="0"/>
              </a:spcBef>
              <a:spcAft>
                <a:spcPts val="0"/>
              </a:spcAft>
              <a:buNone/>
              <a:defRPr sz="900">
                <a:solidFill>
                  <a:srgbClr val="000000"/>
                </a:solidFill>
              </a:defRPr>
            </a:lvl6pPr>
            <a:lvl7pPr lvl="6" rtl="0">
              <a:spcBef>
                <a:spcPts val="0"/>
              </a:spcBef>
              <a:spcAft>
                <a:spcPts val="0"/>
              </a:spcAft>
              <a:buNone/>
              <a:defRPr sz="900">
                <a:solidFill>
                  <a:srgbClr val="000000"/>
                </a:solidFill>
              </a:defRPr>
            </a:lvl7pPr>
            <a:lvl8pPr lvl="7" rtl="0">
              <a:spcBef>
                <a:spcPts val="0"/>
              </a:spcBef>
              <a:spcAft>
                <a:spcPts val="0"/>
              </a:spcAft>
              <a:buNone/>
              <a:defRPr sz="900">
                <a:solidFill>
                  <a:srgbClr val="000000"/>
                </a:solidFill>
              </a:defRPr>
            </a:lvl8pPr>
            <a:lvl9pPr lvl="8" rtl="0">
              <a:spcBef>
                <a:spcPts val="0"/>
              </a:spcBef>
              <a:spcAft>
                <a:spcPts val="0"/>
              </a:spcAft>
              <a:buNone/>
              <a:defRPr sz="900">
                <a:solidFill>
                  <a:srgbClr val="000000"/>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Standard 1">
  <p:cSld name="TITLE_2_4_4">
    <p:spTree>
      <p:nvGrpSpPr>
        <p:cNvPr id="1" name="Shape 197"/>
        <p:cNvGrpSpPr/>
        <p:nvPr/>
      </p:nvGrpSpPr>
      <p:grpSpPr>
        <a:xfrm>
          <a:off x="0" y="0"/>
          <a:ext cx="0" cy="0"/>
          <a:chOff x="0" y="0"/>
          <a:chExt cx="0" cy="0"/>
        </a:xfrm>
      </p:grpSpPr>
      <p:pic>
        <p:nvPicPr>
          <p:cNvPr id="198" name="Google Shape;198;p20"/>
          <p:cNvPicPr preferRelativeResize="0"/>
          <p:nvPr/>
        </p:nvPicPr>
        <p:blipFill rotWithShape="1">
          <a:blip r:embed="rId2">
            <a:alphaModFix/>
          </a:blip>
          <a:srcRect/>
          <a:stretch/>
        </p:blipFill>
        <p:spPr>
          <a:xfrm>
            <a:off x="8541951" y="4824021"/>
            <a:ext cx="196500" cy="197400"/>
          </a:xfrm>
          <a:prstGeom prst="rect">
            <a:avLst/>
          </a:prstGeom>
          <a:noFill/>
          <a:ln>
            <a:noFill/>
          </a:ln>
        </p:spPr>
      </p:pic>
      <p:sp>
        <p:nvSpPr>
          <p:cNvPr id="199" name="Google Shape;199;p20"/>
          <p:cNvSpPr txBox="1"/>
          <p:nvPr/>
        </p:nvSpPr>
        <p:spPr>
          <a:xfrm>
            <a:off x="8796165" y="4824021"/>
            <a:ext cx="1854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solidFill>
                  <a:srgbClr val="2B95FD"/>
                </a:solidFill>
                <a:latin typeface="Helvetica Neue"/>
                <a:ea typeface="Helvetica Neue"/>
                <a:cs typeface="Helvetica Neue"/>
                <a:sym typeface="Helvetica Neue"/>
              </a:rPr>
              <a:t>‹#›</a:t>
            </a:fld>
            <a:endParaRPr sz="900">
              <a:solidFill>
                <a:srgbClr val="2B95FD"/>
              </a:solidFill>
              <a:latin typeface="Helvetica Neue"/>
              <a:ea typeface="Helvetica Neue"/>
              <a:cs typeface="Helvetica Neue"/>
              <a:sym typeface="Helvetica Neue"/>
            </a:endParaRPr>
          </a:p>
        </p:txBody>
      </p:sp>
      <p:sp>
        <p:nvSpPr>
          <p:cNvPr id="200" name="Google Shape;200;p20"/>
          <p:cNvSpPr txBox="1">
            <a:spLocks noGrp="1"/>
          </p:cNvSpPr>
          <p:nvPr>
            <p:ph type="title"/>
          </p:nvPr>
        </p:nvSpPr>
        <p:spPr>
          <a:xfrm>
            <a:off x="381000" y="609600"/>
            <a:ext cx="4615200" cy="347700"/>
          </a:xfrm>
          <a:prstGeom prst="rect">
            <a:avLst/>
          </a:prstGeom>
        </p:spPr>
        <p:txBody>
          <a:bodyPr spcFirstLastPara="1" wrap="square" lIns="91425" tIns="91425" rIns="91425" bIns="91425" anchor="ctr" anchorCtr="0"/>
          <a:lstStyle>
            <a:lvl1pPr lvl="0" rtl="0">
              <a:spcBef>
                <a:spcPts val="0"/>
              </a:spcBef>
              <a:spcAft>
                <a:spcPts val="0"/>
              </a:spcAft>
              <a:buClr>
                <a:srgbClr val="2B95FD"/>
              </a:buClr>
              <a:buSzPts val="2100"/>
              <a:buFont typeface="Proxima Nova"/>
              <a:buNone/>
              <a:defRPr sz="2100">
                <a:solidFill>
                  <a:srgbClr val="2B95FD"/>
                </a:solidFill>
                <a:latin typeface="Proxima Nova"/>
                <a:ea typeface="Proxima Nova"/>
                <a:cs typeface="Proxima Nova"/>
                <a:sym typeface="Proxima Nova"/>
              </a:defRPr>
            </a:lvl1pPr>
            <a:lvl2pPr lvl="1" rtl="0">
              <a:spcBef>
                <a:spcPts val="0"/>
              </a:spcBef>
              <a:spcAft>
                <a:spcPts val="0"/>
              </a:spcAft>
              <a:buClr>
                <a:srgbClr val="2B95FD"/>
              </a:buClr>
              <a:buSzPts val="2100"/>
              <a:buFont typeface="Proxima Nova"/>
              <a:buNone/>
              <a:defRPr sz="2100">
                <a:solidFill>
                  <a:srgbClr val="2B95FD"/>
                </a:solidFill>
                <a:latin typeface="Proxima Nova"/>
                <a:ea typeface="Proxima Nova"/>
                <a:cs typeface="Proxima Nova"/>
                <a:sym typeface="Proxima Nova"/>
              </a:defRPr>
            </a:lvl2pPr>
            <a:lvl3pPr lvl="2" rtl="0">
              <a:spcBef>
                <a:spcPts val="0"/>
              </a:spcBef>
              <a:spcAft>
                <a:spcPts val="0"/>
              </a:spcAft>
              <a:buClr>
                <a:srgbClr val="2B95FD"/>
              </a:buClr>
              <a:buSzPts val="2100"/>
              <a:buFont typeface="Proxima Nova"/>
              <a:buNone/>
              <a:defRPr sz="2100">
                <a:solidFill>
                  <a:srgbClr val="2B95FD"/>
                </a:solidFill>
                <a:latin typeface="Proxima Nova"/>
                <a:ea typeface="Proxima Nova"/>
                <a:cs typeface="Proxima Nova"/>
                <a:sym typeface="Proxima Nova"/>
              </a:defRPr>
            </a:lvl3pPr>
            <a:lvl4pPr lvl="3" rtl="0">
              <a:spcBef>
                <a:spcPts val="0"/>
              </a:spcBef>
              <a:spcAft>
                <a:spcPts val="0"/>
              </a:spcAft>
              <a:buClr>
                <a:srgbClr val="2B95FD"/>
              </a:buClr>
              <a:buSzPts val="2100"/>
              <a:buFont typeface="Proxima Nova"/>
              <a:buNone/>
              <a:defRPr sz="2100">
                <a:solidFill>
                  <a:srgbClr val="2B95FD"/>
                </a:solidFill>
                <a:latin typeface="Proxima Nova"/>
                <a:ea typeface="Proxima Nova"/>
                <a:cs typeface="Proxima Nova"/>
                <a:sym typeface="Proxima Nova"/>
              </a:defRPr>
            </a:lvl4pPr>
            <a:lvl5pPr lvl="4" rtl="0">
              <a:spcBef>
                <a:spcPts val="0"/>
              </a:spcBef>
              <a:spcAft>
                <a:spcPts val="0"/>
              </a:spcAft>
              <a:buClr>
                <a:srgbClr val="2B95FD"/>
              </a:buClr>
              <a:buSzPts val="2100"/>
              <a:buFont typeface="Proxima Nova"/>
              <a:buNone/>
              <a:defRPr sz="2100">
                <a:solidFill>
                  <a:srgbClr val="2B95FD"/>
                </a:solidFill>
                <a:latin typeface="Proxima Nova"/>
                <a:ea typeface="Proxima Nova"/>
                <a:cs typeface="Proxima Nova"/>
                <a:sym typeface="Proxima Nova"/>
              </a:defRPr>
            </a:lvl5pPr>
            <a:lvl6pPr lvl="5" rtl="0">
              <a:spcBef>
                <a:spcPts val="0"/>
              </a:spcBef>
              <a:spcAft>
                <a:spcPts val="0"/>
              </a:spcAft>
              <a:buClr>
                <a:srgbClr val="2B95FD"/>
              </a:buClr>
              <a:buSzPts val="2100"/>
              <a:buFont typeface="Proxima Nova"/>
              <a:buNone/>
              <a:defRPr sz="2100">
                <a:solidFill>
                  <a:srgbClr val="2B95FD"/>
                </a:solidFill>
                <a:latin typeface="Proxima Nova"/>
                <a:ea typeface="Proxima Nova"/>
                <a:cs typeface="Proxima Nova"/>
                <a:sym typeface="Proxima Nova"/>
              </a:defRPr>
            </a:lvl6pPr>
            <a:lvl7pPr lvl="6" rtl="0">
              <a:spcBef>
                <a:spcPts val="0"/>
              </a:spcBef>
              <a:spcAft>
                <a:spcPts val="0"/>
              </a:spcAft>
              <a:buClr>
                <a:srgbClr val="2B95FD"/>
              </a:buClr>
              <a:buSzPts val="2100"/>
              <a:buFont typeface="Proxima Nova"/>
              <a:buNone/>
              <a:defRPr sz="2100">
                <a:solidFill>
                  <a:srgbClr val="2B95FD"/>
                </a:solidFill>
                <a:latin typeface="Proxima Nova"/>
                <a:ea typeface="Proxima Nova"/>
                <a:cs typeface="Proxima Nova"/>
                <a:sym typeface="Proxima Nova"/>
              </a:defRPr>
            </a:lvl7pPr>
            <a:lvl8pPr lvl="7" rtl="0">
              <a:spcBef>
                <a:spcPts val="0"/>
              </a:spcBef>
              <a:spcAft>
                <a:spcPts val="0"/>
              </a:spcAft>
              <a:buClr>
                <a:srgbClr val="2B95FD"/>
              </a:buClr>
              <a:buSzPts val="2100"/>
              <a:buFont typeface="Proxima Nova"/>
              <a:buNone/>
              <a:defRPr sz="2100">
                <a:solidFill>
                  <a:srgbClr val="2B95FD"/>
                </a:solidFill>
                <a:latin typeface="Proxima Nova"/>
                <a:ea typeface="Proxima Nova"/>
                <a:cs typeface="Proxima Nova"/>
                <a:sym typeface="Proxima Nova"/>
              </a:defRPr>
            </a:lvl8pPr>
            <a:lvl9pPr lvl="8" rtl="0">
              <a:spcBef>
                <a:spcPts val="0"/>
              </a:spcBef>
              <a:spcAft>
                <a:spcPts val="0"/>
              </a:spcAft>
              <a:buClr>
                <a:srgbClr val="2B95FD"/>
              </a:buClr>
              <a:buSzPts val="2100"/>
              <a:buFont typeface="Proxima Nova"/>
              <a:buNone/>
              <a:defRPr sz="2100">
                <a:solidFill>
                  <a:srgbClr val="2B95FD"/>
                </a:solidFill>
                <a:latin typeface="Proxima Nova"/>
                <a:ea typeface="Proxima Nova"/>
                <a:cs typeface="Proxima Nova"/>
                <a:sym typeface="Proxima Nova"/>
              </a:defRPr>
            </a:lvl9pPr>
          </a:lstStyle>
          <a:p>
            <a:endParaRPr/>
          </a:p>
        </p:txBody>
      </p:sp>
      <p:sp>
        <p:nvSpPr>
          <p:cNvPr id="201" name="Google Shape;201;p20"/>
          <p:cNvSpPr txBox="1">
            <a:spLocks noGrp="1"/>
          </p:cNvSpPr>
          <p:nvPr>
            <p:ph type="body" idx="1"/>
          </p:nvPr>
        </p:nvSpPr>
        <p:spPr>
          <a:xfrm>
            <a:off x="381000" y="1076275"/>
            <a:ext cx="4153200" cy="2529900"/>
          </a:xfrm>
          <a:prstGeom prst="rect">
            <a:avLst/>
          </a:prstGeom>
        </p:spPr>
        <p:txBody>
          <a:bodyPr spcFirstLastPara="1" wrap="square" lIns="91425" tIns="91425" rIns="91425" bIns="91425" anchor="t" anchorCtr="0"/>
          <a:lstStyle>
            <a:lvl1pPr marL="457200" lvl="0" indent="-292100" rtl="0">
              <a:lnSpc>
                <a:spcPct val="130000"/>
              </a:lnSpc>
              <a:spcBef>
                <a:spcPts val="0"/>
              </a:spcBef>
              <a:spcAft>
                <a:spcPts val="0"/>
              </a:spcAft>
              <a:buClr>
                <a:srgbClr val="434343"/>
              </a:buClr>
              <a:buSzPts val="1000"/>
              <a:buFont typeface="Proxima Nova"/>
              <a:buChar char="●"/>
              <a:defRPr>
                <a:solidFill>
                  <a:srgbClr val="434343"/>
                </a:solidFill>
                <a:latin typeface="Proxima Nova"/>
                <a:ea typeface="Proxima Nova"/>
                <a:cs typeface="Proxima Nova"/>
                <a:sym typeface="Proxima Nova"/>
              </a:defRPr>
            </a:lvl1pPr>
            <a:lvl2pPr marL="914400" lvl="1" indent="-292100" rtl="0">
              <a:lnSpc>
                <a:spcPct val="130000"/>
              </a:lnSpc>
              <a:spcBef>
                <a:spcPts val="1000"/>
              </a:spcBef>
              <a:spcAft>
                <a:spcPts val="0"/>
              </a:spcAft>
              <a:buClr>
                <a:srgbClr val="434343"/>
              </a:buClr>
              <a:buSzPts val="1000"/>
              <a:buFont typeface="Proxima Nova"/>
              <a:buChar char="○"/>
              <a:defRPr>
                <a:solidFill>
                  <a:srgbClr val="434343"/>
                </a:solidFill>
                <a:latin typeface="Proxima Nova"/>
                <a:ea typeface="Proxima Nova"/>
                <a:cs typeface="Proxima Nova"/>
                <a:sym typeface="Proxima Nova"/>
              </a:defRPr>
            </a:lvl2pPr>
            <a:lvl3pPr marL="1371600" lvl="2" indent="-292100" rtl="0">
              <a:lnSpc>
                <a:spcPct val="130000"/>
              </a:lnSpc>
              <a:spcBef>
                <a:spcPts val="1000"/>
              </a:spcBef>
              <a:spcAft>
                <a:spcPts val="0"/>
              </a:spcAft>
              <a:buClr>
                <a:srgbClr val="434343"/>
              </a:buClr>
              <a:buSzPts val="1000"/>
              <a:buFont typeface="Proxima Nova"/>
              <a:buChar char="■"/>
              <a:defRPr>
                <a:solidFill>
                  <a:srgbClr val="434343"/>
                </a:solidFill>
                <a:latin typeface="Proxima Nova"/>
                <a:ea typeface="Proxima Nova"/>
                <a:cs typeface="Proxima Nova"/>
                <a:sym typeface="Proxima Nova"/>
              </a:defRPr>
            </a:lvl3pPr>
            <a:lvl4pPr marL="1828800" lvl="3" indent="-317500" rtl="0">
              <a:lnSpc>
                <a:spcPct val="130000"/>
              </a:lnSpc>
              <a:spcBef>
                <a:spcPts val="1000"/>
              </a:spcBef>
              <a:spcAft>
                <a:spcPts val="0"/>
              </a:spcAft>
              <a:buClr>
                <a:srgbClr val="434343"/>
              </a:buClr>
              <a:buSzPts val="1400"/>
              <a:buFont typeface="Proxima Nova"/>
              <a:buChar char="●"/>
              <a:defRPr>
                <a:solidFill>
                  <a:srgbClr val="434343"/>
                </a:solidFill>
                <a:latin typeface="Proxima Nova"/>
                <a:ea typeface="Proxima Nova"/>
                <a:cs typeface="Proxima Nova"/>
                <a:sym typeface="Proxima Nova"/>
              </a:defRPr>
            </a:lvl4pPr>
            <a:lvl5pPr marL="2286000" lvl="4" indent="-317500" rtl="0">
              <a:lnSpc>
                <a:spcPct val="130000"/>
              </a:lnSpc>
              <a:spcBef>
                <a:spcPts val="1000"/>
              </a:spcBef>
              <a:spcAft>
                <a:spcPts val="0"/>
              </a:spcAft>
              <a:buClr>
                <a:srgbClr val="434343"/>
              </a:buClr>
              <a:buSzPts val="1400"/>
              <a:buFont typeface="Proxima Nova"/>
              <a:buChar char="○"/>
              <a:defRPr>
                <a:solidFill>
                  <a:srgbClr val="434343"/>
                </a:solidFill>
                <a:latin typeface="Proxima Nova"/>
                <a:ea typeface="Proxima Nova"/>
                <a:cs typeface="Proxima Nova"/>
                <a:sym typeface="Proxima Nova"/>
              </a:defRPr>
            </a:lvl5pPr>
            <a:lvl6pPr marL="2743200" lvl="5" indent="-317500" rtl="0">
              <a:lnSpc>
                <a:spcPct val="130000"/>
              </a:lnSpc>
              <a:spcBef>
                <a:spcPts val="1000"/>
              </a:spcBef>
              <a:spcAft>
                <a:spcPts val="0"/>
              </a:spcAft>
              <a:buClr>
                <a:srgbClr val="434343"/>
              </a:buClr>
              <a:buSzPts val="1400"/>
              <a:buFont typeface="Proxima Nova"/>
              <a:buChar char="■"/>
              <a:defRPr>
                <a:solidFill>
                  <a:srgbClr val="434343"/>
                </a:solidFill>
                <a:latin typeface="Proxima Nova"/>
                <a:ea typeface="Proxima Nova"/>
                <a:cs typeface="Proxima Nova"/>
                <a:sym typeface="Proxima Nova"/>
              </a:defRPr>
            </a:lvl6pPr>
            <a:lvl7pPr marL="3200400" lvl="6" indent="-317500" rtl="0">
              <a:lnSpc>
                <a:spcPct val="130000"/>
              </a:lnSpc>
              <a:spcBef>
                <a:spcPts val="1000"/>
              </a:spcBef>
              <a:spcAft>
                <a:spcPts val="0"/>
              </a:spcAft>
              <a:buClr>
                <a:srgbClr val="434343"/>
              </a:buClr>
              <a:buSzPts val="1400"/>
              <a:buFont typeface="Proxima Nova"/>
              <a:buChar char="●"/>
              <a:defRPr>
                <a:solidFill>
                  <a:srgbClr val="434343"/>
                </a:solidFill>
                <a:latin typeface="Proxima Nova"/>
                <a:ea typeface="Proxima Nova"/>
                <a:cs typeface="Proxima Nova"/>
                <a:sym typeface="Proxima Nova"/>
              </a:defRPr>
            </a:lvl7pPr>
            <a:lvl8pPr marL="3657600" lvl="7" indent="-317500" rtl="0">
              <a:lnSpc>
                <a:spcPct val="130000"/>
              </a:lnSpc>
              <a:spcBef>
                <a:spcPts val="1000"/>
              </a:spcBef>
              <a:spcAft>
                <a:spcPts val="0"/>
              </a:spcAft>
              <a:buClr>
                <a:srgbClr val="434343"/>
              </a:buClr>
              <a:buSzPts val="1400"/>
              <a:buFont typeface="Proxima Nova"/>
              <a:buChar char="○"/>
              <a:defRPr>
                <a:solidFill>
                  <a:srgbClr val="434343"/>
                </a:solidFill>
                <a:latin typeface="Proxima Nova"/>
                <a:ea typeface="Proxima Nova"/>
                <a:cs typeface="Proxima Nova"/>
                <a:sym typeface="Proxima Nova"/>
              </a:defRPr>
            </a:lvl8pPr>
            <a:lvl9pPr marL="4114800" lvl="8" indent="-317500" rtl="0">
              <a:lnSpc>
                <a:spcPct val="130000"/>
              </a:lnSpc>
              <a:spcBef>
                <a:spcPts val="1000"/>
              </a:spcBef>
              <a:spcAft>
                <a:spcPts val="1000"/>
              </a:spcAft>
              <a:buClr>
                <a:srgbClr val="434343"/>
              </a:buClr>
              <a:buSzPts val="1400"/>
              <a:buFont typeface="Proxima Nova"/>
              <a:buChar char="■"/>
              <a:defRPr>
                <a:solidFill>
                  <a:srgbClr val="434343"/>
                </a:solidFill>
                <a:latin typeface="Proxima Nova"/>
                <a:ea typeface="Proxima Nova"/>
                <a:cs typeface="Proxima Nova"/>
                <a:sym typeface="Proxima Nova"/>
              </a:defRPr>
            </a:lvl9pPr>
          </a:lstStyle>
          <a:p>
            <a:endParaRPr/>
          </a:p>
        </p:txBody>
      </p:sp>
      <p:sp>
        <p:nvSpPr>
          <p:cNvPr id="202" name="Google Shape;202;p20"/>
          <p:cNvSpPr txBox="1">
            <a:spLocks noGrp="1"/>
          </p:cNvSpPr>
          <p:nvPr>
            <p:ph type="subTitle" idx="2"/>
          </p:nvPr>
        </p:nvSpPr>
        <p:spPr>
          <a:xfrm>
            <a:off x="131169" y="62902"/>
            <a:ext cx="2040600" cy="347700"/>
          </a:xfrm>
          <a:prstGeom prst="rect">
            <a:avLst/>
          </a:prstGeom>
        </p:spPr>
        <p:txBody>
          <a:bodyPr spcFirstLastPara="1" wrap="square" lIns="91425" tIns="91425" rIns="91425" bIns="91425" anchor="t" anchorCtr="0"/>
          <a:lstStyle>
            <a:lvl1pPr lvl="0" rtl="0">
              <a:spcBef>
                <a:spcPts val="0"/>
              </a:spcBef>
              <a:spcAft>
                <a:spcPts val="0"/>
              </a:spcAft>
              <a:buNone/>
              <a:defRPr sz="900"/>
            </a:lvl1pPr>
            <a:lvl2pPr lvl="1" rtl="0">
              <a:spcBef>
                <a:spcPts val="1000"/>
              </a:spcBef>
              <a:spcAft>
                <a:spcPts val="0"/>
              </a:spcAft>
              <a:buNone/>
              <a:defRPr sz="900"/>
            </a:lvl2pPr>
            <a:lvl3pPr lvl="2" rtl="0">
              <a:spcBef>
                <a:spcPts val="1000"/>
              </a:spcBef>
              <a:spcAft>
                <a:spcPts val="0"/>
              </a:spcAft>
              <a:buNone/>
              <a:defRPr sz="900"/>
            </a:lvl3pPr>
            <a:lvl4pPr lvl="3" rtl="0">
              <a:spcBef>
                <a:spcPts val="1000"/>
              </a:spcBef>
              <a:spcAft>
                <a:spcPts val="0"/>
              </a:spcAft>
              <a:buNone/>
              <a:defRPr sz="900"/>
            </a:lvl4pPr>
            <a:lvl5pPr lvl="4" rtl="0">
              <a:spcBef>
                <a:spcPts val="1000"/>
              </a:spcBef>
              <a:spcAft>
                <a:spcPts val="0"/>
              </a:spcAft>
              <a:buNone/>
              <a:defRPr sz="900"/>
            </a:lvl5pPr>
            <a:lvl6pPr lvl="5" rtl="0">
              <a:spcBef>
                <a:spcPts val="1000"/>
              </a:spcBef>
              <a:spcAft>
                <a:spcPts val="0"/>
              </a:spcAft>
              <a:buNone/>
              <a:defRPr sz="900"/>
            </a:lvl6pPr>
            <a:lvl7pPr lvl="6" rtl="0">
              <a:spcBef>
                <a:spcPts val="1000"/>
              </a:spcBef>
              <a:spcAft>
                <a:spcPts val="0"/>
              </a:spcAft>
              <a:buNone/>
              <a:defRPr sz="900"/>
            </a:lvl7pPr>
            <a:lvl8pPr lvl="7" rtl="0">
              <a:spcBef>
                <a:spcPts val="1000"/>
              </a:spcBef>
              <a:spcAft>
                <a:spcPts val="0"/>
              </a:spcAft>
              <a:buNone/>
              <a:defRPr sz="900"/>
            </a:lvl8pPr>
            <a:lvl9pPr lvl="8" rtl="0">
              <a:spcBef>
                <a:spcPts val="1000"/>
              </a:spcBef>
              <a:spcAft>
                <a:spcPts val="1000"/>
              </a:spcAft>
              <a:buNone/>
              <a:defRPr sz="900"/>
            </a:lvl9pPr>
          </a:lstStyle>
          <a:p>
            <a:endParaRPr/>
          </a:p>
        </p:txBody>
      </p:sp>
      <p:sp>
        <p:nvSpPr>
          <p:cNvPr id="203" name="Google Shape;203;p20"/>
          <p:cNvSpPr/>
          <p:nvPr/>
        </p:nvSpPr>
        <p:spPr>
          <a:xfrm>
            <a:off x="225475" y="4929350"/>
            <a:ext cx="6044700" cy="999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Roboto"/>
              <a:buNone/>
            </a:pPr>
            <a:r>
              <a:rPr lang="en" sz="400">
                <a:solidFill>
                  <a:srgbClr val="B7B7B7"/>
                </a:solidFill>
                <a:latin typeface="Proxima Nova"/>
                <a:ea typeface="Proxima Nova"/>
                <a:cs typeface="Proxima Nova"/>
                <a:sym typeface="Proxima Nova"/>
              </a:rPr>
              <a:t>This material and all course content is the proprietary intellectual property of BrainStation Inc. and may only be used by course participants or educators for educational purposes as authorized by BrainStation. Any other use is unauthorized and unlawful.</a:t>
            </a:r>
            <a:endParaRPr sz="500">
              <a:solidFill>
                <a:srgbClr val="B7B7B7"/>
              </a:solidFill>
              <a:latin typeface="Proxima Nova"/>
              <a:ea typeface="Proxima Nova"/>
              <a:cs typeface="Proxima Nova"/>
              <a:sym typeface="Proxima Nova"/>
            </a:endParaRPr>
          </a:p>
        </p:txBody>
      </p:sp>
      <p:sp>
        <p:nvSpPr>
          <p:cNvPr id="204" name="Google Shape;204;p20"/>
          <p:cNvSpPr/>
          <p:nvPr/>
        </p:nvSpPr>
        <p:spPr>
          <a:xfrm>
            <a:off x="225477" y="4858700"/>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B7B7B7"/>
                </a:solidFill>
                <a:latin typeface="Proxima Nova"/>
                <a:ea typeface="Proxima Nova"/>
                <a:cs typeface="Proxima Nova"/>
                <a:sym typeface="Proxima Nova"/>
              </a:rPr>
              <a:t>© BrainStation Inc. 201</a:t>
            </a:r>
            <a:r>
              <a:rPr lang="en" sz="400">
                <a:solidFill>
                  <a:srgbClr val="B7B7B7"/>
                </a:solidFill>
                <a:latin typeface="Proxima Nova"/>
                <a:ea typeface="Proxima Nova"/>
                <a:cs typeface="Proxima Nova"/>
                <a:sym typeface="Proxima Nova"/>
              </a:rPr>
              <a:t>7 -  2018</a:t>
            </a:r>
            <a:endParaRPr sz="500">
              <a:solidFill>
                <a:srgbClr val="B7B7B7"/>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oadmap">
  <p:cSld name="BLANK_2">
    <p:spTree>
      <p:nvGrpSpPr>
        <p:cNvPr id="1" name="Shape 16"/>
        <p:cNvGrpSpPr/>
        <p:nvPr/>
      </p:nvGrpSpPr>
      <p:grpSpPr>
        <a:xfrm>
          <a:off x="0" y="0"/>
          <a:ext cx="0" cy="0"/>
          <a:chOff x="0" y="0"/>
          <a:chExt cx="0" cy="0"/>
        </a:xfrm>
      </p:grpSpPr>
      <p:sp>
        <p:nvSpPr>
          <p:cNvPr id="17" name="Google Shape;17;p3"/>
          <p:cNvSpPr/>
          <p:nvPr/>
        </p:nvSpPr>
        <p:spPr>
          <a:xfrm>
            <a:off x="5380566" y="3552216"/>
            <a:ext cx="1467000" cy="822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666666"/>
              </a:solidFill>
              <a:latin typeface="Nunito Sans"/>
              <a:ea typeface="Nunito Sans"/>
              <a:cs typeface="Nunito Sans"/>
              <a:sym typeface="Nunito Sans"/>
            </a:endParaRPr>
          </a:p>
        </p:txBody>
      </p:sp>
      <p:sp>
        <p:nvSpPr>
          <p:cNvPr id="18" name="Google Shape;18;p3"/>
          <p:cNvSpPr/>
          <p:nvPr/>
        </p:nvSpPr>
        <p:spPr>
          <a:xfrm>
            <a:off x="5375366" y="2998391"/>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666666"/>
              </a:solidFill>
              <a:latin typeface="Nunito Sans"/>
              <a:ea typeface="Nunito Sans"/>
              <a:cs typeface="Nunito Sans"/>
              <a:sym typeface="Nunito Sans"/>
            </a:endParaRPr>
          </a:p>
        </p:txBody>
      </p:sp>
      <p:sp>
        <p:nvSpPr>
          <p:cNvPr id="19" name="Google Shape;19;p3"/>
          <p:cNvSpPr/>
          <p:nvPr/>
        </p:nvSpPr>
        <p:spPr>
          <a:xfrm>
            <a:off x="5377966" y="2997716"/>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666666"/>
              </a:solidFill>
              <a:latin typeface="Nunito Sans"/>
              <a:ea typeface="Nunito Sans"/>
              <a:cs typeface="Nunito Sans"/>
              <a:sym typeface="Nunito Sans"/>
            </a:endParaRPr>
          </a:p>
        </p:txBody>
      </p:sp>
      <p:sp>
        <p:nvSpPr>
          <p:cNvPr id="20" name="Google Shape;20;p3"/>
          <p:cNvSpPr txBox="1">
            <a:spLocks noGrp="1"/>
          </p:cNvSpPr>
          <p:nvPr>
            <p:ph type="title"/>
          </p:nvPr>
        </p:nvSpPr>
        <p:spPr>
          <a:xfrm>
            <a:off x="5396249" y="3160366"/>
            <a:ext cx="1393500" cy="321000"/>
          </a:xfrm>
          <a:prstGeom prst="rect">
            <a:avLst/>
          </a:prstGeom>
        </p:spPr>
        <p:txBody>
          <a:bodyPr spcFirstLastPara="1" wrap="square" lIns="91425" tIns="91425" rIns="91425" bIns="91425" anchor="ctr" anchorCtr="0"/>
          <a:lstStyle>
            <a:lvl1pPr lvl="0" rtl="0">
              <a:lnSpc>
                <a:spcPct val="115000"/>
              </a:lnSpc>
              <a:spcBef>
                <a:spcPts val="0"/>
              </a:spcBef>
              <a:spcAft>
                <a:spcPts val="0"/>
              </a:spcAft>
              <a:buNone/>
              <a:defRPr sz="800" b="0">
                <a:solidFill>
                  <a:srgbClr val="434343"/>
                </a:solidFill>
                <a:latin typeface="Nunito Sans"/>
                <a:ea typeface="Nunito Sans"/>
                <a:cs typeface="Nunito Sans"/>
                <a:sym typeface="Nunito Sans"/>
              </a:defRPr>
            </a:lvl1pPr>
            <a:lvl2pPr lvl="1" rtl="0">
              <a:lnSpc>
                <a:spcPct val="115000"/>
              </a:lnSpc>
              <a:spcBef>
                <a:spcPts val="0"/>
              </a:spcBef>
              <a:spcAft>
                <a:spcPts val="0"/>
              </a:spcAft>
              <a:buNone/>
              <a:defRPr sz="800" b="0">
                <a:solidFill>
                  <a:srgbClr val="434343"/>
                </a:solidFill>
                <a:latin typeface="Nunito Sans"/>
                <a:ea typeface="Nunito Sans"/>
                <a:cs typeface="Nunito Sans"/>
                <a:sym typeface="Nunito Sans"/>
              </a:defRPr>
            </a:lvl2pPr>
            <a:lvl3pPr lvl="2" rtl="0">
              <a:lnSpc>
                <a:spcPct val="115000"/>
              </a:lnSpc>
              <a:spcBef>
                <a:spcPts val="0"/>
              </a:spcBef>
              <a:spcAft>
                <a:spcPts val="0"/>
              </a:spcAft>
              <a:buNone/>
              <a:defRPr sz="800" b="0">
                <a:solidFill>
                  <a:srgbClr val="434343"/>
                </a:solidFill>
                <a:latin typeface="Nunito Sans"/>
                <a:ea typeface="Nunito Sans"/>
                <a:cs typeface="Nunito Sans"/>
                <a:sym typeface="Nunito Sans"/>
              </a:defRPr>
            </a:lvl3pPr>
            <a:lvl4pPr lvl="3" rtl="0">
              <a:lnSpc>
                <a:spcPct val="115000"/>
              </a:lnSpc>
              <a:spcBef>
                <a:spcPts val="0"/>
              </a:spcBef>
              <a:spcAft>
                <a:spcPts val="0"/>
              </a:spcAft>
              <a:buNone/>
              <a:defRPr sz="800" b="0">
                <a:solidFill>
                  <a:srgbClr val="434343"/>
                </a:solidFill>
                <a:latin typeface="Nunito Sans"/>
                <a:ea typeface="Nunito Sans"/>
                <a:cs typeface="Nunito Sans"/>
                <a:sym typeface="Nunito Sans"/>
              </a:defRPr>
            </a:lvl4pPr>
            <a:lvl5pPr lvl="4" rtl="0">
              <a:lnSpc>
                <a:spcPct val="115000"/>
              </a:lnSpc>
              <a:spcBef>
                <a:spcPts val="0"/>
              </a:spcBef>
              <a:spcAft>
                <a:spcPts val="0"/>
              </a:spcAft>
              <a:buNone/>
              <a:defRPr sz="800" b="0">
                <a:solidFill>
                  <a:srgbClr val="434343"/>
                </a:solidFill>
                <a:latin typeface="Nunito Sans"/>
                <a:ea typeface="Nunito Sans"/>
                <a:cs typeface="Nunito Sans"/>
                <a:sym typeface="Nunito Sans"/>
              </a:defRPr>
            </a:lvl5pPr>
            <a:lvl6pPr lvl="5" rtl="0">
              <a:lnSpc>
                <a:spcPct val="115000"/>
              </a:lnSpc>
              <a:spcBef>
                <a:spcPts val="0"/>
              </a:spcBef>
              <a:spcAft>
                <a:spcPts val="0"/>
              </a:spcAft>
              <a:buNone/>
              <a:defRPr sz="800" b="0">
                <a:solidFill>
                  <a:srgbClr val="434343"/>
                </a:solidFill>
                <a:latin typeface="Nunito Sans"/>
                <a:ea typeface="Nunito Sans"/>
                <a:cs typeface="Nunito Sans"/>
                <a:sym typeface="Nunito Sans"/>
              </a:defRPr>
            </a:lvl6pPr>
            <a:lvl7pPr lvl="6" rtl="0">
              <a:lnSpc>
                <a:spcPct val="115000"/>
              </a:lnSpc>
              <a:spcBef>
                <a:spcPts val="0"/>
              </a:spcBef>
              <a:spcAft>
                <a:spcPts val="0"/>
              </a:spcAft>
              <a:buNone/>
              <a:defRPr sz="800" b="0">
                <a:solidFill>
                  <a:srgbClr val="434343"/>
                </a:solidFill>
                <a:latin typeface="Nunito Sans"/>
                <a:ea typeface="Nunito Sans"/>
                <a:cs typeface="Nunito Sans"/>
                <a:sym typeface="Nunito Sans"/>
              </a:defRPr>
            </a:lvl7pPr>
            <a:lvl8pPr lvl="7" rtl="0">
              <a:lnSpc>
                <a:spcPct val="115000"/>
              </a:lnSpc>
              <a:spcBef>
                <a:spcPts val="0"/>
              </a:spcBef>
              <a:spcAft>
                <a:spcPts val="0"/>
              </a:spcAft>
              <a:buNone/>
              <a:defRPr sz="800" b="0">
                <a:solidFill>
                  <a:srgbClr val="434343"/>
                </a:solidFill>
                <a:latin typeface="Nunito Sans"/>
                <a:ea typeface="Nunito Sans"/>
                <a:cs typeface="Nunito Sans"/>
                <a:sym typeface="Nunito Sans"/>
              </a:defRPr>
            </a:lvl8pPr>
            <a:lvl9pPr lvl="8" rtl="0">
              <a:lnSpc>
                <a:spcPct val="115000"/>
              </a:lnSpc>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21" name="Google Shape;21;p3"/>
          <p:cNvSpPr txBox="1">
            <a:spLocks noGrp="1"/>
          </p:cNvSpPr>
          <p:nvPr>
            <p:ph type="title" idx="2"/>
          </p:nvPr>
        </p:nvSpPr>
        <p:spPr>
          <a:xfrm>
            <a:off x="5396239" y="3567542"/>
            <a:ext cx="1393500" cy="799200"/>
          </a:xfrm>
          <a:prstGeom prst="rect">
            <a:avLst/>
          </a:prstGeom>
        </p:spPr>
        <p:txBody>
          <a:bodyPr spcFirstLastPara="1" wrap="square" lIns="91425" tIns="91425" rIns="91425" bIns="91425" anchor="t" anchorCtr="0"/>
          <a:lstStyle>
            <a:lvl1pPr lvl="0" rtl="0">
              <a:lnSpc>
                <a:spcPct val="150000"/>
              </a:lnSpc>
              <a:spcBef>
                <a:spcPts val="0"/>
              </a:spcBef>
              <a:spcAft>
                <a:spcPts val="0"/>
              </a:spcAft>
              <a:buNone/>
              <a:defRPr sz="700" b="0">
                <a:solidFill>
                  <a:srgbClr val="434343"/>
                </a:solidFill>
                <a:latin typeface="Nunito Sans"/>
                <a:ea typeface="Nunito Sans"/>
                <a:cs typeface="Nunito Sans"/>
                <a:sym typeface="Nunito Sans"/>
              </a:defRPr>
            </a:lvl1pPr>
            <a:lvl2pPr lvl="1" rtl="0">
              <a:lnSpc>
                <a:spcPct val="150000"/>
              </a:lnSpc>
              <a:spcBef>
                <a:spcPts val="0"/>
              </a:spcBef>
              <a:spcAft>
                <a:spcPts val="0"/>
              </a:spcAft>
              <a:buNone/>
              <a:defRPr sz="700" b="0">
                <a:solidFill>
                  <a:srgbClr val="434343"/>
                </a:solidFill>
                <a:latin typeface="Nunito Sans"/>
                <a:ea typeface="Nunito Sans"/>
                <a:cs typeface="Nunito Sans"/>
                <a:sym typeface="Nunito Sans"/>
              </a:defRPr>
            </a:lvl2pPr>
            <a:lvl3pPr lvl="2" rtl="0">
              <a:lnSpc>
                <a:spcPct val="150000"/>
              </a:lnSpc>
              <a:spcBef>
                <a:spcPts val="0"/>
              </a:spcBef>
              <a:spcAft>
                <a:spcPts val="0"/>
              </a:spcAft>
              <a:buNone/>
              <a:defRPr sz="700" b="0">
                <a:solidFill>
                  <a:srgbClr val="434343"/>
                </a:solidFill>
                <a:latin typeface="Nunito Sans"/>
                <a:ea typeface="Nunito Sans"/>
                <a:cs typeface="Nunito Sans"/>
                <a:sym typeface="Nunito Sans"/>
              </a:defRPr>
            </a:lvl3pPr>
            <a:lvl4pPr lvl="3" rtl="0">
              <a:lnSpc>
                <a:spcPct val="150000"/>
              </a:lnSpc>
              <a:spcBef>
                <a:spcPts val="0"/>
              </a:spcBef>
              <a:spcAft>
                <a:spcPts val="0"/>
              </a:spcAft>
              <a:buNone/>
              <a:defRPr sz="700" b="0">
                <a:solidFill>
                  <a:srgbClr val="434343"/>
                </a:solidFill>
                <a:latin typeface="Nunito Sans"/>
                <a:ea typeface="Nunito Sans"/>
                <a:cs typeface="Nunito Sans"/>
                <a:sym typeface="Nunito Sans"/>
              </a:defRPr>
            </a:lvl4pPr>
            <a:lvl5pPr lvl="4" rtl="0">
              <a:lnSpc>
                <a:spcPct val="150000"/>
              </a:lnSpc>
              <a:spcBef>
                <a:spcPts val="0"/>
              </a:spcBef>
              <a:spcAft>
                <a:spcPts val="0"/>
              </a:spcAft>
              <a:buNone/>
              <a:defRPr sz="700" b="0">
                <a:solidFill>
                  <a:srgbClr val="434343"/>
                </a:solidFill>
                <a:latin typeface="Nunito Sans"/>
                <a:ea typeface="Nunito Sans"/>
                <a:cs typeface="Nunito Sans"/>
                <a:sym typeface="Nunito Sans"/>
              </a:defRPr>
            </a:lvl5pPr>
            <a:lvl6pPr lvl="5" rtl="0">
              <a:lnSpc>
                <a:spcPct val="150000"/>
              </a:lnSpc>
              <a:spcBef>
                <a:spcPts val="0"/>
              </a:spcBef>
              <a:spcAft>
                <a:spcPts val="0"/>
              </a:spcAft>
              <a:buNone/>
              <a:defRPr sz="700" b="0">
                <a:solidFill>
                  <a:srgbClr val="434343"/>
                </a:solidFill>
                <a:latin typeface="Nunito Sans"/>
                <a:ea typeface="Nunito Sans"/>
                <a:cs typeface="Nunito Sans"/>
                <a:sym typeface="Nunito Sans"/>
              </a:defRPr>
            </a:lvl6pPr>
            <a:lvl7pPr lvl="6" rtl="0">
              <a:lnSpc>
                <a:spcPct val="150000"/>
              </a:lnSpc>
              <a:spcBef>
                <a:spcPts val="0"/>
              </a:spcBef>
              <a:spcAft>
                <a:spcPts val="0"/>
              </a:spcAft>
              <a:buNone/>
              <a:defRPr sz="700" b="0">
                <a:solidFill>
                  <a:srgbClr val="434343"/>
                </a:solidFill>
                <a:latin typeface="Nunito Sans"/>
                <a:ea typeface="Nunito Sans"/>
                <a:cs typeface="Nunito Sans"/>
                <a:sym typeface="Nunito Sans"/>
              </a:defRPr>
            </a:lvl7pPr>
            <a:lvl8pPr lvl="7" rtl="0">
              <a:lnSpc>
                <a:spcPct val="150000"/>
              </a:lnSpc>
              <a:spcBef>
                <a:spcPts val="0"/>
              </a:spcBef>
              <a:spcAft>
                <a:spcPts val="0"/>
              </a:spcAft>
              <a:buNone/>
              <a:defRPr sz="700" b="0">
                <a:solidFill>
                  <a:srgbClr val="434343"/>
                </a:solidFill>
                <a:latin typeface="Nunito Sans"/>
                <a:ea typeface="Nunito Sans"/>
                <a:cs typeface="Nunito Sans"/>
                <a:sym typeface="Nunito Sans"/>
              </a:defRPr>
            </a:lvl8pPr>
            <a:lvl9pPr lvl="8" rtl="0">
              <a:lnSpc>
                <a:spcPct val="150000"/>
              </a:lnSpc>
              <a:spcBef>
                <a:spcPts val="0"/>
              </a:spcBef>
              <a:spcAft>
                <a:spcPts val="0"/>
              </a:spcAft>
              <a:buNone/>
              <a:defRPr sz="700" b="0">
                <a:solidFill>
                  <a:srgbClr val="434343"/>
                </a:solidFill>
                <a:latin typeface="Nunito Sans"/>
                <a:ea typeface="Nunito Sans"/>
                <a:cs typeface="Nunito Sans"/>
                <a:sym typeface="Nunito Sans"/>
              </a:defRPr>
            </a:lvl9pPr>
          </a:lstStyle>
          <a:p>
            <a:endParaRPr/>
          </a:p>
        </p:txBody>
      </p:sp>
      <p:sp>
        <p:nvSpPr>
          <p:cNvPr id="22" name="Google Shape;22;p3"/>
          <p:cNvSpPr/>
          <p:nvPr/>
        </p:nvSpPr>
        <p:spPr>
          <a:xfrm>
            <a:off x="2266454" y="3552216"/>
            <a:ext cx="1467000" cy="822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23" name="Google Shape;23;p3"/>
          <p:cNvSpPr/>
          <p:nvPr/>
        </p:nvSpPr>
        <p:spPr>
          <a:xfrm>
            <a:off x="2261254" y="2998391"/>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a:solidFill>
                <a:srgbClr val="434343"/>
              </a:solidFill>
              <a:latin typeface="Nunito Sans"/>
              <a:ea typeface="Nunito Sans"/>
              <a:cs typeface="Nunito Sans"/>
              <a:sym typeface="Nunito Sans"/>
            </a:endParaRPr>
          </a:p>
        </p:txBody>
      </p:sp>
      <p:sp>
        <p:nvSpPr>
          <p:cNvPr id="24" name="Google Shape;24;p3"/>
          <p:cNvSpPr/>
          <p:nvPr/>
        </p:nvSpPr>
        <p:spPr>
          <a:xfrm>
            <a:off x="2262216" y="2997716"/>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a:solidFill>
                <a:srgbClr val="434343"/>
              </a:solidFill>
              <a:latin typeface="Nunito Sans"/>
              <a:ea typeface="Nunito Sans"/>
              <a:cs typeface="Nunito Sans"/>
              <a:sym typeface="Nunito Sans"/>
            </a:endParaRPr>
          </a:p>
        </p:txBody>
      </p:sp>
      <p:sp>
        <p:nvSpPr>
          <p:cNvPr id="25" name="Google Shape;25;p3"/>
          <p:cNvSpPr txBox="1">
            <a:spLocks noGrp="1"/>
          </p:cNvSpPr>
          <p:nvPr>
            <p:ph type="title" idx="3"/>
          </p:nvPr>
        </p:nvSpPr>
        <p:spPr>
          <a:xfrm>
            <a:off x="2282586" y="3160366"/>
            <a:ext cx="1393500" cy="321000"/>
          </a:xfrm>
          <a:prstGeom prst="rect">
            <a:avLst/>
          </a:prstGeom>
        </p:spPr>
        <p:txBody>
          <a:bodyPr spcFirstLastPara="1" wrap="square" lIns="91425" tIns="91425" rIns="91425" bIns="91425" anchor="ctr" anchorCtr="0"/>
          <a:lstStyle>
            <a:lvl1pPr lvl="0" rtl="0">
              <a:lnSpc>
                <a:spcPct val="115000"/>
              </a:lnSpc>
              <a:spcBef>
                <a:spcPts val="0"/>
              </a:spcBef>
              <a:spcAft>
                <a:spcPts val="0"/>
              </a:spcAft>
              <a:buNone/>
              <a:defRPr sz="800" b="0">
                <a:solidFill>
                  <a:srgbClr val="434343"/>
                </a:solidFill>
                <a:latin typeface="Nunito Sans"/>
                <a:ea typeface="Nunito Sans"/>
                <a:cs typeface="Nunito Sans"/>
                <a:sym typeface="Nunito Sans"/>
              </a:defRPr>
            </a:lvl1pPr>
            <a:lvl2pPr lvl="1" rtl="0">
              <a:lnSpc>
                <a:spcPct val="115000"/>
              </a:lnSpc>
              <a:spcBef>
                <a:spcPts val="0"/>
              </a:spcBef>
              <a:spcAft>
                <a:spcPts val="0"/>
              </a:spcAft>
              <a:buNone/>
              <a:defRPr sz="800" b="0">
                <a:solidFill>
                  <a:srgbClr val="434343"/>
                </a:solidFill>
                <a:latin typeface="Nunito Sans"/>
                <a:ea typeface="Nunito Sans"/>
                <a:cs typeface="Nunito Sans"/>
                <a:sym typeface="Nunito Sans"/>
              </a:defRPr>
            </a:lvl2pPr>
            <a:lvl3pPr lvl="2" rtl="0">
              <a:lnSpc>
                <a:spcPct val="115000"/>
              </a:lnSpc>
              <a:spcBef>
                <a:spcPts val="0"/>
              </a:spcBef>
              <a:spcAft>
                <a:spcPts val="0"/>
              </a:spcAft>
              <a:buNone/>
              <a:defRPr sz="800" b="0">
                <a:solidFill>
                  <a:srgbClr val="434343"/>
                </a:solidFill>
                <a:latin typeface="Nunito Sans"/>
                <a:ea typeface="Nunito Sans"/>
                <a:cs typeface="Nunito Sans"/>
                <a:sym typeface="Nunito Sans"/>
              </a:defRPr>
            </a:lvl3pPr>
            <a:lvl4pPr lvl="3" rtl="0">
              <a:lnSpc>
                <a:spcPct val="115000"/>
              </a:lnSpc>
              <a:spcBef>
                <a:spcPts val="0"/>
              </a:spcBef>
              <a:spcAft>
                <a:spcPts val="0"/>
              </a:spcAft>
              <a:buNone/>
              <a:defRPr sz="800" b="0">
                <a:solidFill>
                  <a:srgbClr val="434343"/>
                </a:solidFill>
                <a:latin typeface="Nunito Sans"/>
                <a:ea typeface="Nunito Sans"/>
                <a:cs typeface="Nunito Sans"/>
                <a:sym typeface="Nunito Sans"/>
              </a:defRPr>
            </a:lvl4pPr>
            <a:lvl5pPr lvl="4" rtl="0">
              <a:lnSpc>
                <a:spcPct val="115000"/>
              </a:lnSpc>
              <a:spcBef>
                <a:spcPts val="0"/>
              </a:spcBef>
              <a:spcAft>
                <a:spcPts val="0"/>
              </a:spcAft>
              <a:buNone/>
              <a:defRPr sz="800" b="0">
                <a:solidFill>
                  <a:srgbClr val="434343"/>
                </a:solidFill>
                <a:latin typeface="Nunito Sans"/>
                <a:ea typeface="Nunito Sans"/>
                <a:cs typeface="Nunito Sans"/>
                <a:sym typeface="Nunito Sans"/>
              </a:defRPr>
            </a:lvl5pPr>
            <a:lvl6pPr lvl="5" rtl="0">
              <a:lnSpc>
                <a:spcPct val="115000"/>
              </a:lnSpc>
              <a:spcBef>
                <a:spcPts val="0"/>
              </a:spcBef>
              <a:spcAft>
                <a:spcPts val="0"/>
              </a:spcAft>
              <a:buNone/>
              <a:defRPr sz="800" b="0">
                <a:solidFill>
                  <a:srgbClr val="434343"/>
                </a:solidFill>
                <a:latin typeface="Nunito Sans"/>
                <a:ea typeface="Nunito Sans"/>
                <a:cs typeface="Nunito Sans"/>
                <a:sym typeface="Nunito Sans"/>
              </a:defRPr>
            </a:lvl6pPr>
            <a:lvl7pPr lvl="6" rtl="0">
              <a:lnSpc>
                <a:spcPct val="115000"/>
              </a:lnSpc>
              <a:spcBef>
                <a:spcPts val="0"/>
              </a:spcBef>
              <a:spcAft>
                <a:spcPts val="0"/>
              </a:spcAft>
              <a:buNone/>
              <a:defRPr sz="800" b="0">
                <a:solidFill>
                  <a:srgbClr val="434343"/>
                </a:solidFill>
                <a:latin typeface="Nunito Sans"/>
                <a:ea typeface="Nunito Sans"/>
                <a:cs typeface="Nunito Sans"/>
                <a:sym typeface="Nunito Sans"/>
              </a:defRPr>
            </a:lvl7pPr>
            <a:lvl8pPr lvl="7" rtl="0">
              <a:lnSpc>
                <a:spcPct val="115000"/>
              </a:lnSpc>
              <a:spcBef>
                <a:spcPts val="0"/>
              </a:spcBef>
              <a:spcAft>
                <a:spcPts val="0"/>
              </a:spcAft>
              <a:buNone/>
              <a:defRPr sz="800" b="0">
                <a:solidFill>
                  <a:srgbClr val="434343"/>
                </a:solidFill>
                <a:latin typeface="Nunito Sans"/>
                <a:ea typeface="Nunito Sans"/>
                <a:cs typeface="Nunito Sans"/>
                <a:sym typeface="Nunito Sans"/>
              </a:defRPr>
            </a:lvl8pPr>
            <a:lvl9pPr lvl="8" rtl="0">
              <a:lnSpc>
                <a:spcPct val="115000"/>
              </a:lnSpc>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26" name="Google Shape;26;p3"/>
          <p:cNvSpPr txBox="1">
            <a:spLocks noGrp="1"/>
          </p:cNvSpPr>
          <p:nvPr>
            <p:ph type="title" idx="4"/>
          </p:nvPr>
        </p:nvSpPr>
        <p:spPr>
          <a:xfrm>
            <a:off x="2282577" y="3567542"/>
            <a:ext cx="1393500" cy="799200"/>
          </a:xfrm>
          <a:prstGeom prst="rect">
            <a:avLst/>
          </a:prstGeom>
        </p:spPr>
        <p:txBody>
          <a:bodyPr spcFirstLastPara="1" wrap="square" lIns="91425" tIns="91425" rIns="91425" bIns="91425" anchor="t" anchorCtr="0"/>
          <a:lstStyle>
            <a:lvl1pPr lvl="0" rtl="0">
              <a:lnSpc>
                <a:spcPct val="150000"/>
              </a:lnSpc>
              <a:spcBef>
                <a:spcPts val="0"/>
              </a:spcBef>
              <a:spcAft>
                <a:spcPts val="0"/>
              </a:spcAft>
              <a:buNone/>
              <a:defRPr sz="700" b="0">
                <a:solidFill>
                  <a:srgbClr val="434343"/>
                </a:solidFill>
                <a:latin typeface="Nunito Sans"/>
                <a:ea typeface="Nunito Sans"/>
                <a:cs typeface="Nunito Sans"/>
                <a:sym typeface="Nunito Sans"/>
              </a:defRPr>
            </a:lvl1pPr>
            <a:lvl2pPr lvl="1" rtl="0">
              <a:lnSpc>
                <a:spcPct val="150000"/>
              </a:lnSpc>
              <a:spcBef>
                <a:spcPts val="0"/>
              </a:spcBef>
              <a:spcAft>
                <a:spcPts val="0"/>
              </a:spcAft>
              <a:buNone/>
              <a:defRPr sz="700" b="0">
                <a:solidFill>
                  <a:srgbClr val="434343"/>
                </a:solidFill>
                <a:latin typeface="Nunito Sans"/>
                <a:ea typeface="Nunito Sans"/>
                <a:cs typeface="Nunito Sans"/>
                <a:sym typeface="Nunito Sans"/>
              </a:defRPr>
            </a:lvl2pPr>
            <a:lvl3pPr lvl="2" rtl="0">
              <a:lnSpc>
                <a:spcPct val="150000"/>
              </a:lnSpc>
              <a:spcBef>
                <a:spcPts val="0"/>
              </a:spcBef>
              <a:spcAft>
                <a:spcPts val="0"/>
              </a:spcAft>
              <a:buNone/>
              <a:defRPr sz="700" b="0">
                <a:solidFill>
                  <a:srgbClr val="434343"/>
                </a:solidFill>
                <a:latin typeface="Nunito Sans"/>
                <a:ea typeface="Nunito Sans"/>
                <a:cs typeface="Nunito Sans"/>
                <a:sym typeface="Nunito Sans"/>
              </a:defRPr>
            </a:lvl3pPr>
            <a:lvl4pPr lvl="3" rtl="0">
              <a:lnSpc>
                <a:spcPct val="150000"/>
              </a:lnSpc>
              <a:spcBef>
                <a:spcPts val="0"/>
              </a:spcBef>
              <a:spcAft>
                <a:spcPts val="0"/>
              </a:spcAft>
              <a:buNone/>
              <a:defRPr sz="700" b="0">
                <a:solidFill>
                  <a:srgbClr val="434343"/>
                </a:solidFill>
                <a:latin typeface="Nunito Sans"/>
                <a:ea typeface="Nunito Sans"/>
                <a:cs typeface="Nunito Sans"/>
                <a:sym typeface="Nunito Sans"/>
              </a:defRPr>
            </a:lvl4pPr>
            <a:lvl5pPr lvl="4" rtl="0">
              <a:lnSpc>
                <a:spcPct val="150000"/>
              </a:lnSpc>
              <a:spcBef>
                <a:spcPts val="0"/>
              </a:spcBef>
              <a:spcAft>
                <a:spcPts val="0"/>
              </a:spcAft>
              <a:buNone/>
              <a:defRPr sz="700" b="0">
                <a:solidFill>
                  <a:srgbClr val="434343"/>
                </a:solidFill>
                <a:latin typeface="Nunito Sans"/>
                <a:ea typeface="Nunito Sans"/>
                <a:cs typeface="Nunito Sans"/>
                <a:sym typeface="Nunito Sans"/>
              </a:defRPr>
            </a:lvl5pPr>
            <a:lvl6pPr lvl="5" rtl="0">
              <a:lnSpc>
                <a:spcPct val="150000"/>
              </a:lnSpc>
              <a:spcBef>
                <a:spcPts val="0"/>
              </a:spcBef>
              <a:spcAft>
                <a:spcPts val="0"/>
              </a:spcAft>
              <a:buNone/>
              <a:defRPr sz="700" b="0">
                <a:solidFill>
                  <a:srgbClr val="434343"/>
                </a:solidFill>
                <a:latin typeface="Nunito Sans"/>
                <a:ea typeface="Nunito Sans"/>
                <a:cs typeface="Nunito Sans"/>
                <a:sym typeface="Nunito Sans"/>
              </a:defRPr>
            </a:lvl6pPr>
            <a:lvl7pPr lvl="6" rtl="0">
              <a:lnSpc>
                <a:spcPct val="150000"/>
              </a:lnSpc>
              <a:spcBef>
                <a:spcPts val="0"/>
              </a:spcBef>
              <a:spcAft>
                <a:spcPts val="0"/>
              </a:spcAft>
              <a:buNone/>
              <a:defRPr sz="700" b="0">
                <a:solidFill>
                  <a:srgbClr val="434343"/>
                </a:solidFill>
                <a:latin typeface="Nunito Sans"/>
                <a:ea typeface="Nunito Sans"/>
                <a:cs typeface="Nunito Sans"/>
                <a:sym typeface="Nunito Sans"/>
              </a:defRPr>
            </a:lvl7pPr>
            <a:lvl8pPr lvl="7" rtl="0">
              <a:lnSpc>
                <a:spcPct val="150000"/>
              </a:lnSpc>
              <a:spcBef>
                <a:spcPts val="0"/>
              </a:spcBef>
              <a:spcAft>
                <a:spcPts val="0"/>
              </a:spcAft>
              <a:buNone/>
              <a:defRPr sz="700" b="0">
                <a:solidFill>
                  <a:srgbClr val="434343"/>
                </a:solidFill>
                <a:latin typeface="Nunito Sans"/>
                <a:ea typeface="Nunito Sans"/>
                <a:cs typeface="Nunito Sans"/>
                <a:sym typeface="Nunito Sans"/>
              </a:defRPr>
            </a:lvl8pPr>
            <a:lvl9pPr lvl="8" rtl="0">
              <a:lnSpc>
                <a:spcPct val="150000"/>
              </a:lnSpc>
              <a:spcBef>
                <a:spcPts val="0"/>
              </a:spcBef>
              <a:spcAft>
                <a:spcPts val="0"/>
              </a:spcAft>
              <a:buNone/>
              <a:defRPr sz="700" b="0">
                <a:solidFill>
                  <a:srgbClr val="434343"/>
                </a:solidFill>
                <a:latin typeface="Nunito Sans"/>
                <a:ea typeface="Nunito Sans"/>
                <a:cs typeface="Nunito Sans"/>
                <a:sym typeface="Nunito Sans"/>
              </a:defRPr>
            </a:lvl9pPr>
          </a:lstStyle>
          <a:p>
            <a:endParaRPr/>
          </a:p>
        </p:txBody>
      </p:sp>
      <p:sp>
        <p:nvSpPr>
          <p:cNvPr id="27" name="Google Shape;27;p3"/>
          <p:cNvSpPr/>
          <p:nvPr/>
        </p:nvSpPr>
        <p:spPr>
          <a:xfrm>
            <a:off x="702241" y="3552205"/>
            <a:ext cx="1467000" cy="822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28" name="Google Shape;28;p3"/>
          <p:cNvSpPr/>
          <p:nvPr/>
        </p:nvSpPr>
        <p:spPr>
          <a:xfrm>
            <a:off x="705516" y="2997716"/>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Nunito Sans"/>
              <a:ea typeface="Nunito Sans"/>
              <a:cs typeface="Nunito Sans"/>
              <a:sym typeface="Nunito Sans"/>
            </a:endParaRPr>
          </a:p>
        </p:txBody>
      </p:sp>
      <p:sp>
        <p:nvSpPr>
          <p:cNvPr id="29" name="Google Shape;29;p3"/>
          <p:cNvSpPr txBox="1">
            <a:spLocks noGrp="1"/>
          </p:cNvSpPr>
          <p:nvPr>
            <p:ph type="title" idx="5"/>
          </p:nvPr>
        </p:nvSpPr>
        <p:spPr>
          <a:xfrm>
            <a:off x="714900" y="3567542"/>
            <a:ext cx="1393500" cy="799200"/>
          </a:xfrm>
          <a:prstGeom prst="rect">
            <a:avLst/>
          </a:prstGeom>
        </p:spPr>
        <p:txBody>
          <a:bodyPr spcFirstLastPara="1" wrap="square" lIns="91425" tIns="91425" rIns="91425" bIns="91425" anchor="t" anchorCtr="0"/>
          <a:lstStyle>
            <a:lvl1pPr lvl="0" rtl="0">
              <a:lnSpc>
                <a:spcPct val="150000"/>
              </a:lnSpc>
              <a:spcBef>
                <a:spcPts val="0"/>
              </a:spcBef>
              <a:spcAft>
                <a:spcPts val="0"/>
              </a:spcAft>
              <a:buNone/>
              <a:defRPr sz="700" b="0">
                <a:solidFill>
                  <a:srgbClr val="434343"/>
                </a:solidFill>
                <a:latin typeface="Nunito Sans"/>
                <a:ea typeface="Nunito Sans"/>
                <a:cs typeface="Nunito Sans"/>
                <a:sym typeface="Nunito Sans"/>
              </a:defRPr>
            </a:lvl1pPr>
            <a:lvl2pPr lvl="1" rtl="0">
              <a:lnSpc>
                <a:spcPct val="150000"/>
              </a:lnSpc>
              <a:spcBef>
                <a:spcPts val="0"/>
              </a:spcBef>
              <a:spcAft>
                <a:spcPts val="0"/>
              </a:spcAft>
              <a:buNone/>
              <a:defRPr sz="700" b="0">
                <a:solidFill>
                  <a:srgbClr val="434343"/>
                </a:solidFill>
                <a:latin typeface="Nunito Sans"/>
                <a:ea typeface="Nunito Sans"/>
                <a:cs typeface="Nunito Sans"/>
                <a:sym typeface="Nunito Sans"/>
              </a:defRPr>
            </a:lvl2pPr>
            <a:lvl3pPr lvl="2" rtl="0">
              <a:lnSpc>
                <a:spcPct val="150000"/>
              </a:lnSpc>
              <a:spcBef>
                <a:spcPts val="0"/>
              </a:spcBef>
              <a:spcAft>
                <a:spcPts val="0"/>
              </a:spcAft>
              <a:buNone/>
              <a:defRPr sz="700" b="0">
                <a:solidFill>
                  <a:srgbClr val="434343"/>
                </a:solidFill>
                <a:latin typeface="Nunito Sans"/>
                <a:ea typeface="Nunito Sans"/>
                <a:cs typeface="Nunito Sans"/>
                <a:sym typeface="Nunito Sans"/>
              </a:defRPr>
            </a:lvl3pPr>
            <a:lvl4pPr lvl="3" rtl="0">
              <a:lnSpc>
                <a:spcPct val="150000"/>
              </a:lnSpc>
              <a:spcBef>
                <a:spcPts val="0"/>
              </a:spcBef>
              <a:spcAft>
                <a:spcPts val="0"/>
              </a:spcAft>
              <a:buNone/>
              <a:defRPr sz="700" b="0">
                <a:solidFill>
                  <a:srgbClr val="434343"/>
                </a:solidFill>
                <a:latin typeface="Nunito Sans"/>
                <a:ea typeface="Nunito Sans"/>
                <a:cs typeface="Nunito Sans"/>
                <a:sym typeface="Nunito Sans"/>
              </a:defRPr>
            </a:lvl4pPr>
            <a:lvl5pPr lvl="4" rtl="0">
              <a:lnSpc>
                <a:spcPct val="150000"/>
              </a:lnSpc>
              <a:spcBef>
                <a:spcPts val="0"/>
              </a:spcBef>
              <a:spcAft>
                <a:spcPts val="0"/>
              </a:spcAft>
              <a:buNone/>
              <a:defRPr sz="700" b="0">
                <a:solidFill>
                  <a:srgbClr val="434343"/>
                </a:solidFill>
                <a:latin typeface="Nunito Sans"/>
                <a:ea typeface="Nunito Sans"/>
                <a:cs typeface="Nunito Sans"/>
                <a:sym typeface="Nunito Sans"/>
              </a:defRPr>
            </a:lvl5pPr>
            <a:lvl6pPr lvl="5" rtl="0">
              <a:lnSpc>
                <a:spcPct val="150000"/>
              </a:lnSpc>
              <a:spcBef>
                <a:spcPts val="0"/>
              </a:spcBef>
              <a:spcAft>
                <a:spcPts val="0"/>
              </a:spcAft>
              <a:buNone/>
              <a:defRPr sz="700" b="0">
                <a:solidFill>
                  <a:srgbClr val="434343"/>
                </a:solidFill>
                <a:latin typeface="Nunito Sans"/>
                <a:ea typeface="Nunito Sans"/>
                <a:cs typeface="Nunito Sans"/>
                <a:sym typeface="Nunito Sans"/>
              </a:defRPr>
            </a:lvl6pPr>
            <a:lvl7pPr lvl="6" rtl="0">
              <a:lnSpc>
                <a:spcPct val="150000"/>
              </a:lnSpc>
              <a:spcBef>
                <a:spcPts val="0"/>
              </a:spcBef>
              <a:spcAft>
                <a:spcPts val="0"/>
              </a:spcAft>
              <a:buNone/>
              <a:defRPr sz="700" b="0">
                <a:solidFill>
                  <a:srgbClr val="434343"/>
                </a:solidFill>
                <a:latin typeface="Nunito Sans"/>
                <a:ea typeface="Nunito Sans"/>
                <a:cs typeface="Nunito Sans"/>
                <a:sym typeface="Nunito Sans"/>
              </a:defRPr>
            </a:lvl7pPr>
            <a:lvl8pPr lvl="7" rtl="0">
              <a:lnSpc>
                <a:spcPct val="150000"/>
              </a:lnSpc>
              <a:spcBef>
                <a:spcPts val="0"/>
              </a:spcBef>
              <a:spcAft>
                <a:spcPts val="0"/>
              </a:spcAft>
              <a:buNone/>
              <a:defRPr sz="700" b="0">
                <a:solidFill>
                  <a:srgbClr val="434343"/>
                </a:solidFill>
                <a:latin typeface="Nunito Sans"/>
                <a:ea typeface="Nunito Sans"/>
                <a:cs typeface="Nunito Sans"/>
                <a:sym typeface="Nunito Sans"/>
              </a:defRPr>
            </a:lvl8pPr>
            <a:lvl9pPr lvl="8" rtl="0">
              <a:lnSpc>
                <a:spcPct val="150000"/>
              </a:lnSpc>
              <a:spcBef>
                <a:spcPts val="0"/>
              </a:spcBef>
              <a:spcAft>
                <a:spcPts val="0"/>
              </a:spcAft>
              <a:buNone/>
              <a:defRPr sz="700" b="0">
                <a:solidFill>
                  <a:srgbClr val="434343"/>
                </a:solidFill>
                <a:latin typeface="Nunito Sans"/>
                <a:ea typeface="Nunito Sans"/>
                <a:cs typeface="Nunito Sans"/>
                <a:sym typeface="Nunito Sans"/>
              </a:defRPr>
            </a:lvl9pPr>
          </a:lstStyle>
          <a:p>
            <a:endParaRPr/>
          </a:p>
        </p:txBody>
      </p:sp>
      <p:sp>
        <p:nvSpPr>
          <p:cNvPr id="30" name="Google Shape;30;p3"/>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
        <p:nvSpPr>
          <p:cNvPr id="31" name="Google Shape;31;p3"/>
          <p:cNvSpPr/>
          <p:nvPr/>
        </p:nvSpPr>
        <p:spPr>
          <a:xfrm>
            <a:off x="5375366" y="2998391"/>
            <a:ext cx="1467000" cy="510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Nunito Sans"/>
                <a:ea typeface="Nunito Sans"/>
                <a:cs typeface="Nunito Sans"/>
                <a:sym typeface="Nunito Sans"/>
              </a:rPr>
              <a:t> </a:t>
            </a:r>
            <a:endParaRPr sz="1400">
              <a:latin typeface="Nunito Sans"/>
              <a:ea typeface="Nunito Sans"/>
              <a:cs typeface="Nunito Sans"/>
              <a:sym typeface="Nunito Sans"/>
            </a:endParaRPr>
          </a:p>
        </p:txBody>
      </p:sp>
      <p:sp>
        <p:nvSpPr>
          <p:cNvPr id="32" name="Google Shape;32;p3"/>
          <p:cNvSpPr/>
          <p:nvPr/>
        </p:nvSpPr>
        <p:spPr>
          <a:xfrm>
            <a:off x="3820904" y="3552216"/>
            <a:ext cx="1467000" cy="822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33" name="Google Shape;33;p3"/>
          <p:cNvSpPr/>
          <p:nvPr/>
        </p:nvSpPr>
        <p:spPr>
          <a:xfrm>
            <a:off x="3815704" y="2998391"/>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a:solidFill>
                <a:srgbClr val="434343"/>
              </a:solidFill>
              <a:latin typeface="Nunito Sans"/>
              <a:ea typeface="Nunito Sans"/>
              <a:cs typeface="Nunito Sans"/>
              <a:sym typeface="Nunito Sans"/>
            </a:endParaRPr>
          </a:p>
        </p:txBody>
      </p:sp>
      <p:sp>
        <p:nvSpPr>
          <p:cNvPr id="34" name="Google Shape;34;p3"/>
          <p:cNvSpPr/>
          <p:nvPr/>
        </p:nvSpPr>
        <p:spPr>
          <a:xfrm>
            <a:off x="3815704" y="2998391"/>
            <a:ext cx="1467000" cy="510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Nunito Sans"/>
                <a:ea typeface="Nunito Sans"/>
                <a:cs typeface="Nunito Sans"/>
                <a:sym typeface="Nunito Sans"/>
              </a:rPr>
              <a:t> </a:t>
            </a:r>
            <a:endParaRPr sz="1400">
              <a:latin typeface="Nunito Sans"/>
              <a:ea typeface="Nunito Sans"/>
              <a:cs typeface="Nunito Sans"/>
              <a:sym typeface="Nunito Sans"/>
            </a:endParaRPr>
          </a:p>
        </p:txBody>
      </p:sp>
      <p:sp>
        <p:nvSpPr>
          <p:cNvPr id="35" name="Google Shape;35;p3"/>
          <p:cNvSpPr/>
          <p:nvPr/>
        </p:nvSpPr>
        <p:spPr>
          <a:xfrm>
            <a:off x="2261254" y="2998391"/>
            <a:ext cx="1467000" cy="510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Nunito Sans"/>
                <a:ea typeface="Nunito Sans"/>
                <a:cs typeface="Nunito Sans"/>
                <a:sym typeface="Nunito Sans"/>
              </a:rPr>
              <a:t> </a:t>
            </a:r>
            <a:endParaRPr sz="1400">
              <a:latin typeface="Nunito Sans"/>
              <a:ea typeface="Nunito Sans"/>
              <a:cs typeface="Nunito Sans"/>
              <a:sym typeface="Nunito Sans"/>
            </a:endParaRPr>
          </a:p>
        </p:txBody>
      </p:sp>
      <p:sp>
        <p:nvSpPr>
          <p:cNvPr id="36" name="Google Shape;36;p3"/>
          <p:cNvSpPr/>
          <p:nvPr/>
        </p:nvSpPr>
        <p:spPr>
          <a:xfrm>
            <a:off x="704334" y="2998380"/>
            <a:ext cx="1467000" cy="510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Nunito Sans"/>
                <a:ea typeface="Nunito Sans"/>
                <a:cs typeface="Nunito Sans"/>
                <a:sym typeface="Nunito Sans"/>
              </a:rPr>
              <a:t> </a:t>
            </a:r>
            <a:endParaRPr sz="1400">
              <a:latin typeface="Nunito Sans"/>
              <a:ea typeface="Nunito Sans"/>
              <a:cs typeface="Nunito Sans"/>
              <a:sym typeface="Nunito Sans"/>
            </a:endParaRPr>
          </a:p>
        </p:txBody>
      </p:sp>
      <p:sp>
        <p:nvSpPr>
          <p:cNvPr id="37" name="Google Shape;37;p3"/>
          <p:cNvSpPr/>
          <p:nvPr/>
        </p:nvSpPr>
        <p:spPr>
          <a:xfrm>
            <a:off x="6952641" y="1634163"/>
            <a:ext cx="1467000" cy="822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38" name="Google Shape;38;p3"/>
          <p:cNvSpPr/>
          <p:nvPr/>
        </p:nvSpPr>
        <p:spPr>
          <a:xfrm>
            <a:off x="6947441" y="1080338"/>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39" name="Google Shape;39;p3"/>
          <p:cNvSpPr/>
          <p:nvPr/>
        </p:nvSpPr>
        <p:spPr>
          <a:xfrm>
            <a:off x="6947441" y="1080338"/>
            <a:ext cx="1467000" cy="510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Nunito Sans"/>
                <a:ea typeface="Nunito Sans"/>
                <a:cs typeface="Nunito Sans"/>
                <a:sym typeface="Nunito Sans"/>
              </a:rPr>
              <a:t> </a:t>
            </a:r>
            <a:endParaRPr sz="1400">
              <a:latin typeface="Nunito Sans"/>
              <a:ea typeface="Nunito Sans"/>
              <a:cs typeface="Nunito Sans"/>
              <a:sym typeface="Nunito Sans"/>
            </a:endParaRPr>
          </a:p>
        </p:txBody>
      </p:sp>
      <p:sp>
        <p:nvSpPr>
          <p:cNvPr id="40" name="Google Shape;40;p3"/>
          <p:cNvSpPr/>
          <p:nvPr/>
        </p:nvSpPr>
        <p:spPr>
          <a:xfrm>
            <a:off x="5386391" y="1634163"/>
            <a:ext cx="1467000" cy="822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41" name="Google Shape;41;p3"/>
          <p:cNvSpPr/>
          <p:nvPr/>
        </p:nvSpPr>
        <p:spPr>
          <a:xfrm>
            <a:off x="5381191" y="1080338"/>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a:solidFill>
                <a:srgbClr val="434343"/>
              </a:solidFill>
              <a:latin typeface="Nunito Sans"/>
              <a:ea typeface="Nunito Sans"/>
              <a:cs typeface="Nunito Sans"/>
              <a:sym typeface="Nunito Sans"/>
            </a:endParaRPr>
          </a:p>
        </p:txBody>
      </p:sp>
      <p:sp>
        <p:nvSpPr>
          <p:cNvPr id="42" name="Google Shape;42;p3"/>
          <p:cNvSpPr/>
          <p:nvPr/>
        </p:nvSpPr>
        <p:spPr>
          <a:xfrm>
            <a:off x="5381191" y="1080338"/>
            <a:ext cx="1467000" cy="510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Nunito Sans"/>
                <a:ea typeface="Nunito Sans"/>
                <a:cs typeface="Nunito Sans"/>
                <a:sym typeface="Nunito Sans"/>
              </a:rPr>
              <a:t> </a:t>
            </a:r>
            <a:endParaRPr sz="1400">
              <a:latin typeface="Nunito Sans"/>
              <a:ea typeface="Nunito Sans"/>
              <a:cs typeface="Nunito Sans"/>
              <a:sym typeface="Nunito Sans"/>
            </a:endParaRPr>
          </a:p>
        </p:txBody>
      </p:sp>
      <p:sp>
        <p:nvSpPr>
          <p:cNvPr id="43" name="Google Shape;43;p3"/>
          <p:cNvSpPr/>
          <p:nvPr/>
        </p:nvSpPr>
        <p:spPr>
          <a:xfrm>
            <a:off x="3825341" y="1634163"/>
            <a:ext cx="1467000" cy="822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44" name="Google Shape;44;p3"/>
          <p:cNvSpPr/>
          <p:nvPr/>
        </p:nvSpPr>
        <p:spPr>
          <a:xfrm>
            <a:off x="3820141" y="1080338"/>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45" name="Google Shape;45;p3"/>
          <p:cNvSpPr/>
          <p:nvPr/>
        </p:nvSpPr>
        <p:spPr>
          <a:xfrm>
            <a:off x="3820141" y="1080338"/>
            <a:ext cx="1467000" cy="510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Nunito Sans"/>
                <a:ea typeface="Nunito Sans"/>
                <a:cs typeface="Nunito Sans"/>
                <a:sym typeface="Nunito Sans"/>
              </a:rPr>
              <a:t> </a:t>
            </a:r>
            <a:endParaRPr sz="1400">
              <a:latin typeface="Nunito Sans"/>
              <a:ea typeface="Nunito Sans"/>
              <a:cs typeface="Nunito Sans"/>
              <a:sym typeface="Nunito Sans"/>
            </a:endParaRPr>
          </a:p>
        </p:txBody>
      </p:sp>
      <p:sp>
        <p:nvSpPr>
          <p:cNvPr id="46" name="Google Shape;46;p3"/>
          <p:cNvSpPr/>
          <p:nvPr/>
        </p:nvSpPr>
        <p:spPr>
          <a:xfrm>
            <a:off x="2269491" y="1634175"/>
            <a:ext cx="1467000" cy="822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666666"/>
              </a:solidFill>
              <a:latin typeface="Nunito Sans"/>
              <a:ea typeface="Nunito Sans"/>
              <a:cs typeface="Nunito Sans"/>
              <a:sym typeface="Nunito Sans"/>
            </a:endParaRPr>
          </a:p>
        </p:txBody>
      </p:sp>
      <p:sp>
        <p:nvSpPr>
          <p:cNvPr id="47" name="Google Shape;47;p3"/>
          <p:cNvSpPr/>
          <p:nvPr/>
        </p:nvSpPr>
        <p:spPr>
          <a:xfrm>
            <a:off x="2264291" y="1080350"/>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endParaRPr sz="700">
              <a:solidFill>
                <a:srgbClr val="666666"/>
              </a:solidFill>
              <a:latin typeface="Nunito Sans"/>
              <a:ea typeface="Nunito Sans"/>
              <a:cs typeface="Nunito Sans"/>
              <a:sym typeface="Nunito Sans"/>
            </a:endParaRPr>
          </a:p>
        </p:txBody>
      </p:sp>
      <p:sp>
        <p:nvSpPr>
          <p:cNvPr id="48" name="Google Shape;48;p3"/>
          <p:cNvSpPr/>
          <p:nvPr/>
        </p:nvSpPr>
        <p:spPr>
          <a:xfrm>
            <a:off x="2264291" y="1080350"/>
            <a:ext cx="1467000" cy="510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Nunito Sans"/>
                <a:ea typeface="Nunito Sans"/>
                <a:cs typeface="Nunito Sans"/>
                <a:sym typeface="Nunito Sans"/>
              </a:rPr>
              <a:t> </a:t>
            </a:r>
            <a:endParaRPr sz="1400">
              <a:latin typeface="Nunito Sans"/>
              <a:ea typeface="Nunito Sans"/>
              <a:cs typeface="Nunito Sans"/>
              <a:sym typeface="Nunito Sans"/>
            </a:endParaRPr>
          </a:p>
        </p:txBody>
      </p:sp>
      <p:sp>
        <p:nvSpPr>
          <p:cNvPr id="49" name="Google Shape;49;p3"/>
          <p:cNvSpPr/>
          <p:nvPr/>
        </p:nvSpPr>
        <p:spPr>
          <a:xfrm>
            <a:off x="710716" y="1634175"/>
            <a:ext cx="1467000" cy="822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50" name="Google Shape;50;p3"/>
          <p:cNvSpPr/>
          <p:nvPr/>
        </p:nvSpPr>
        <p:spPr>
          <a:xfrm>
            <a:off x="705516" y="1080350"/>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51" name="Google Shape;51;p3"/>
          <p:cNvSpPr/>
          <p:nvPr/>
        </p:nvSpPr>
        <p:spPr>
          <a:xfrm>
            <a:off x="705516" y="1080350"/>
            <a:ext cx="1467000" cy="510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Nunito Sans"/>
                <a:ea typeface="Nunito Sans"/>
                <a:cs typeface="Nunito Sans"/>
                <a:sym typeface="Nunito Sans"/>
              </a:rPr>
              <a:t> </a:t>
            </a:r>
            <a:endParaRPr sz="1400">
              <a:latin typeface="Nunito Sans"/>
              <a:ea typeface="Nunito Sans"/>
              <a:cs typeface="Nunito Sans"/>
              <a:sym typeface="Nunito Sans"/>
            </a:endParaRPr>
          </a:p>
        </p:txBody>
      </p:sp>
      <p:sp>
        <p:nvSpPr>
          <p:cNvPr id="52" name="Google Shape;52;p3"/>
          <p:cNvSpPr/>
          <p:nvPr/>
        </p:nvSpPr>
        <p:spPr>
          <a:xfrm>
            <a:off x="6952641" y="3552200"/>
            <a:ext cx="1467000" cy="822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53" name="Google Shape;53;p3"/>
          <p:cNvSpPr/>
          <p:nvPr/>
        </p:nvSpPr>
        <p:spPr>
          <a:xfrm>
            <a:off x="6947441" y="2998375"/>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54" name="Google Shape;54;p3"/>
          <p:cNvSpPr/>
          <p:nvPr/>
        </p:nvSpPr>
        <p:spPr>
          <a:xfrm>
            <a:off x="6947441" y="2998375"/>
            <a:ext cx="1467000" cy="510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Nunito Sans"/>
                <a:ea typeface="Nunito Sans"/>
                <a:cs typeface="Nunito Sans"/>
                <a:sym typeface="Nunito Sans"/>
              </a:rPr>
              <a:t> </a:t>
            </a:r>
            <a:endParaRPr sz="1400">
              <a:latin typeface="Nunito Sans"/>
              <a:ea typeface="Nunito Sans"/>
              <a:cs typeface="Nunito Sans"/>
              <a:sym typeface="Nunito Sans"/>
            </a:endParaRPr>
          </a:p>
        </p:txBody>
      </p:sp>
      <p:sp>
        <p:nvSpPr>
          <p:cNvPr id="55" name="Google Shape;55;p3"/>
          <p:cNvSpPr txBox="1">
            <a:spLocks noGrp="1"/>
          </p:cNvSpPr>
          <p:nvPr>
            <p:ph type="title" idx="6"/>
          </p:nvPr>
        </p:nvSpPr>
        <p:spPr>
          <a:xfrm>
            <a:off x="595372" y="437050"/>
            <a:ext cx="4035000" cy="197400"/>
          </a:xfrm>
          <a:prstGeom prst="rect">
            <a:avLst/>
          </a:prstGeom>
        </p:spPr>
        <p:txBody>
          <a:bodyPr spcFirstLastPara="1" wrap="square" lIns="91425" tIns="91425" rIns="91425" bIns="91425" anchor="ctr" anchorCtr="0"/>
          <a:lstStyle>
            <a:lvl1pPr lvl="0" rtl="0">
              <a:spcBef>
                <a:spcPts val="0"/>
              </a:spcBef>
              <a:spcAft>
                <a:spcPts val="0"/>
              </a:spcAft>
              <a:buNone/>
              <a:defRPr sz="1200">
                <a:solidFill>
                  <a:srgbClr val="434343"/>
                </a:solidFill>
                <a:latin typeface="Nunito Sans"/>
                <a:ea typeface="Nunito Sans"/>
                <a:cs typeface="Nunito Sans"/>
                <a:sym typeface="Nunito Sans"/>
              </a:defRPr>
            </a:lvl1pPr>
            <a:lvl2pPr lvl="1" rtl="0">
              <a:spcBef>
                <a:spcPts val="0"/>
              </a:spcBef>
              <a:spcAft>
                <a:spcPts val="0"/>
              </a:spcAft>
              <a:buNone/>
              <a:defRPr sz="1200">
                <a:solidFill>
                  <a:srgbClr val="434343"/>
                </a:solidFill>
                <a:latin typeface="Nunito Sans"/>
                <a:ea typeface="Nunito Sans"/>
                <a:cs typeface="Nunito Sans"/>
                <a:sym typeface="Nunito Sans"/>
              </a:defRPr>
            </a:lvl2pPr>
            <a:lvl3pPr lvl="2" rtl="0">
              <a:spcBef>
                <a:spcPts val="0"/>
              </a:spcBef>
              <a:spcAft>
                <a:spcPts val="0"/>
              </a:spcAft>
              <a:buNone/>
              <a:defRPr sz="1200">
                <a:solidFill>
                  <a:srgbClr val="434343"/>
                </a:solidFill>
                <a:latin typeface="Nunito Sans"/>
                <a:ea typeface="Nunito Sans"/>
                <a:cs typeface="Nunito Sans"/>
                <a:sym typeface="Nunito Sans"/>
              </a:defRPr>
            </a:lvl3pPr>
            <a:lvl4pPr lvl="3" rtl="0">
              <a:spcBef>
                <a:spcPts val="0"/>
              </a:spcBef>
              <a:spcAft>
                <a:spcPts val="0"/>
              </a:spcAft>
              <a:buNone/>
              <a:defRPr sz="1200">
                <a:solidFill>
                  <a:srgbClr val="434343"/>
                </a:solidFill>
                <a:latin typeface="Nunito Sans"/>
                <a:ea typeface="Nunito Sans"/>
                <a:cs typeface="Nunito Sans"/>
                <a:sym typeface="Nunito Sans"/>
              </a:defRPr>
            </a:lvl4pPr>
            <a:lvl5pPr lvl="4" rtl="0">
              <a:spcBef>
                <a:spcPts val="0"/>
              </a:spcBef>
              <a:spcAft>
                <a:spcPts val="0"/>
              </a:spcAft>
              <a:buNone/>
              <a:defRPr sz="1200">
                <a:solidFill>
                  <a:srgbClr val="434343"/>
                </a:solidFill>
                <a:latin typeface="Nunito Sans"/>
                <a:ea typeface="Nunito Sans"/>
                <a:cs typeface="Nunito Sans"/>
                <a:sym typeface="Nunito Sans"/>
              </a:defRPr>
            </a:lvl5pPr>
            <a:lvl6pPr lvl="5" rtl="0">
              <a:spcBef>
                <a:spcPts val="0"/>
              </a:spcBef>
              <a:spcAft>
                <a:spcPts val="0"/>
              </a:spcAft>
              <a:buNone/>
              <a:defRPr sz="1200">
                <a:solidFill>
                  <a:srgbClr val="434343"/>
                </a:solidFill>
                <a:latin typeface="Nunito Sans"/>
                <a:ea typeface="Nunito Sans"/>
                <a:cs typeface="Nunito Sans"/>
                <a:sym typeface="Nunito Sans"/>
              </a:defRPr>
            </a:lvl6pPr>
            <a:lvl7pPr lvl="6" rtl="0">
              <a:spcBef>
                <a:spcPts val="0"/>
              </a:spcBef>
              <a:spcAft>
                <a:spcPts val="0"/>
              </a:spcAft>
              <a:buNone/>
              <a:defRPr sz="1200">
                <a:solidFill>
                  <a:srgbClr val="434343"/>
                </a:solidFill>
                <a:latin typeface="Nunito Sans"/>
                <a:ea typeface="Nunito Sans"/>
                <a:cs typeface="Nunito Sans"/>
                <a:sym typeface="Nunito Sans"/>
              </a:defRPr>
            </a:lvl7pPr>
            <a:lvl8pPr lvl="7" rtl="0">
              <a:spcBef>
                <a:spcPts val="0"/>
              </a:spcBef>
              <a:spcAft>
                <a:spcPts val="0"/>
              </a:spcAft>
              <a:buNone/>
              <a:defRPr sz="1200">
                <a:solidFill>
                  <a:srgbClr val="434343"/>
                </a:solidFill>
                <a:latin typeface="Nunito Sans"/>
                <a:ea typeface="Nunito Sans"/>
                <a:cs typeface="Nunito Sans"/>
                <a:sym typeface="Nunito Sans"/>
              </a:defRPr>
            </a:lvl8pPr>
            <a:lvl9pPr lvl="8" rtl="0">
              <a:spcBef>
                <a:spcPts val="0"/>
              </a:spcBef>
              <a:spcAft>
                <a:spcPts val="0"/>
              </a:spcAft>
              <a:buNone/>
              <a:defRPr sz="1200">
                <a:solidFill>
                  <a:srgbClr val="434343"/>
                </a:solidFill>
                <a:latin typeface="Nunito Sans"/>
                <a:ea typeface="Nunito Sans"/>
                <a:cs typeface="Nunito Sans"/>
                <a:sym typeface="Nunito Sans"/>
              </a:defRPr>
            </a:lvl9pPr>
          </a:lstStyle>
          <a:p>
            <a:endParaRPr/>
          </a:p>
        </p:txBody>
      </p:sp>
      <p:sp>
        <p:nvSpPr>
          <p:cNvPr id="56" name="Google Shape;56;p3"/>
          <p:cNvSpPr txBox="1">
            <a:spLocks noGrp="1"/>
          </p:cNvSpPr>
          <p:nvPr>
            <p:ph type="title" idx="7"/>
          </p:nvPr>
        </p:nvSpPr>
        <p:spPr>
          <a:xfrm>
            <a:off x="607524" y="758688"/>
            <a:ext cx="2411100" cy="197400"/>
          </a:xfrm>
          <a:prstGeom prst="rect">
            <a:avLst/>
          </a:prstGeom>
        </p:spPr>
        <p:txBody>
          <a:bodyPr spcFirstLastPara="1" wrap="square" lIns="91425" tIns="91425" rIns="91425" bIns="91425" anchor="ctr" anchorCtr="0"/>
          <a:lstStyle>
            <a:lvl1pPr lvl="0" rtl="0">
              <a:spcBef>
                <a:spcPts val="0"/>
              </a:spcBef>
              <a:spcAft>
                <a:spcPts val="0"/>
              </a:spcAft>
              <a:buNone/>
              <a:defRPr sz="800" b="0">
                <a:solidFill>
                  <a:srgbClr val="434343"/>
                </a:solidFill>
                <a:latin typeface="Nunito Sans"/>
                <a:ea typeface="Nunito Sans"/>
                <a:cs typeface="Nunito Sans"/>
                <a:sym typeface="Nunito Sans"/>
              </a:defRPr>
            </a:lvl1pPr>
            <a:lvl2pPr lvl="1" rtl="0">
              <a:spcBef>
                <a:spcPts val="0"/>
              </a:spcBef>
              <a:spcAft>
                <a:spcPts val="0"/>
              </a:spcAft>
              <a:buNone/>
              <a:defRPr sz="800" b="0">
                <a:solidFill>
                  <a:srgbClr val="434343"/>
                </a:solidFill>
                <a:latin typeface="Nunito Sans"/>
                <a:ea typeface="Nunito Sans"/>
                <a:cs typeface="Nunito Sans"/>
                <a:sym typeface="Nunito Sans"/>
              </a:defRPr>
            </a:lvl2pPr>
            <a:lvl3pPr lvl="2" rtl="0">
              <a:spcBef>
                <a:spcPts val="0"/>
              </a:spcBef>
              <a:spcAft>
                <a:spcPts val="0"/>
              </a:spcAft>
              <a:buNone/>
              <a:defRPr sz="800" b="0">
                <a:solidFill>
                  <a:srgbClr val="434343"/>
                </a:solidFill>
                <a:latin typeface="Nunito Sans"/>
                <a:ea typeface="Nunito Sans"/>
                <a:cs typeface="Nunito Sans"/>
                <a:sym typeface="Nunito Sans"/>
              </a:defRPr>
            </a:lvl3pPr>
            <a:lvl4pPr lvl="3" rtl="0">
              <a:spcBef>
                <a:spcPts val="0"/>
              </a:spcBef>
              <a:spcAft>
                <a:spcPts val="0"/>
              </a:spcAft>
              <a:buNone/>
              <a:defRPr sz="800" b="0">
                <a:solidFill>
                  <a:srgbClr val="434343"/>
                </a:solidFill>
                <a:latin typeface="Nunito Sans"/>
                <a:ea typeface="Nunito Sans"/>
                <a:cs typeface="Nunito Sans"/>
                <a:sym typeface="Nunito Sans"/>
              </a:defRPr>
            </a:lvl4pPr>
            <a:lvl5pPr lvl="4" rtl="0">
              <a:spcBef>
                <a:spcPts val="0"/>
              </a:spcBef>
              <a:spcAft>
                <a:spcPts val="0"/>
              </a:spcAft>
              <a:buNone/>
              <a:defRPr sz="800" b="0">
                <a:solidFill>
                  <a:srgbClr val="434343"/>
                </a:solidFill>
                <a:latin typeface="Nunito Sans"/>
                <a:ea typeface="Nunito Sans"/>
                <a:cs typeface="Nunito Sans"/>
                <a:sym typeface="Nunito Sans"/>
              </a:defRPr>
            </a:lvl5pPr>
            <a:lvl6pPr lvl="5" rtl="0">
              <a:spcBef>
                <a:spcPts val="0"/>
              </a:spcBef>
              <a:spcAft>
                <a:spcPts val="0"/>
              </a:spcAft>
              <a:buNone/>
              <a:defRPr sz="800" b="0">
                <a:solidFill>
                  <a:srgbClr val="434343"/>
                </a:solidFill>
                <a:latin typeface="Nunito Sans"/>
                <a:ea typeface="Nunito Sans"/>
                <a:cs typeface="Nunito Sans"/>
                <a:sym typeface="Nunito Sans"/>
              </a:defRPr>
            </a:lvl6pPr>
            <a:lvl7pPr lvl="6" rtl="0">
              <a:spcBef>
                <a:spcPts val="0"/>
              </a:spcBef>
              <a:spcAft>
                <a:spcPts val="0"/>
              </a:spcAft>
              <a:buNone/>
              <a:defRPr sz="800" b="0">
                <a:solidFill>
                  <a:srgbClr val="434343"/>
                </a:solidFill>
                <a:latin typeface="Nunito Sans"/>
                <a:ea typeface="Nunito Sans"/>
                <a:cs typeface="Nunito Sans"/>
                <a:sym typeface="Nunito Sans"/>
              </a:defRPr>
            </a:lvl7pPr>
            <a:lvl8pPr lvl="7" rtl="0">
              <a:spcBef>
                <a:spcPts val="0"/>
              </a:spcBef>
              <a:spcAft>
                <a:spcPts val="0"/>
              </a:spcAft>
              <a:buNone/>
              <a:defRPr sz="800" b="0">
                <a:solidFill>
                  <a:srgbClr val="434343"/>
                </a:solidFill>
                <a:latin typeface="Nunito Sans"/>
                <a:ea typeface="Nunito Sans"/>
                <a:cs typeface="Nunito Sans"/>
                <a:sym typeface="Nunito Sans"/>
              </a:defRPr>
            </a:lvl8pPr>
            <a:lvl9pPr lvl="8" rtl="0">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57" name="Google Shape;57;p3"/>
          <p:cNvSpPr txBox="1">
            <a:spLocks noGrp="1"/>
          </p:cNvSpPr>
          <p:nvPr>
            <p:ph type="title" idx="8"/>
          </p:nvPr>
        </p:nvSpPr>
        <p:spPr>
          <a:xfrm>
            <a:off x="3720031" y="808013"/>
            <a:ext cx="2411100" cy="197400"/>
          </a:xfrm>
          <a:prstGeom prst="rect">
            <a:avLst/>
          </a:prstGeom>
        </p:spPr>
        <p:txBody>
          <a:bodyPr spcFirstLastPara="1" wrap="square" lIns="91425" tIns="91425" rIns="91425" bIns="91425" anchor="ctr" anchorCtr="0"/>
          <a:lstStyle>
            <a:lvl1pPr lvl="0" rtl="0">
              <a:spcBef>
                <a:spcPts val="0"/>
              </a:spcBef>
              <a:spcAft>
                <a:spcPts val="0"/>
              </a:spcAft>
              <a:buNone/>
              <a:defRPr sz="800" b="0">
                <a:solidFill>
                  <a:srgbClr val="0C343D"/>
                </a:solidFill>
                <a:latin typeface="Nunito Sans"/>
                <a:ea typeface="Nunito Sans"/>
                <a:cs typeface="Nunito Sans"/>
                <a:sym typeface="Nunito Sans"/>
              </a:defRPr>
            </a:lvl1pPr>
            <a:lvl2pPr lvl="1" rtl="0">
              <a:spcBef>
                <a:spcPts val="0"/>
              </a:spcBef>
              <a:spcAft>
                <a:spcPts val="0"/>
              </a:spcAft>
              <a:buNone/>
              <a:defRPr sz="800" b="0">
                <a:solidFill>
                  <a:srgbClr val="0C343D"/>
                </a:solidFill>
                <a:latin typeface="Nunito Sans"/>
                <a:ea typeface="Nunito Sans"/>
                <a:cs typeface="Nunito Sans"/>
                <a:sym typeface="Nunito Sans"/>
              </a:defRPr>
            </a:lvl2pPr>
            <a:lvl3pPr lvl="2" rtl="0">
              <a:spcBef>
                <a:spcPts val="0"/>
              </a:spcBef>
              <a:spcAft>
                <a:spcPts val="0"/>
              </a:spcAft>
              <a:buNone/>
              <a:defRPr sz="800" b="0">
                <a:solidFill>
                  <a:srgbClr val="0C343D"/>
                </a:solidFill>
                <a:latin typeface="Nunito Sans"/>
                <a:ea typeface="Nunito Sans"/>
                <a:cs typeface="Nunito Sans"/>
                <a:sym typeface="Nunito Sans"/>
              </a:defRPr>
            </a:lvl3pPr>
            <a:lvl4pPr lvl="3" rtl="0">
              <a:spcBef>
                <a:spcPts val="0"/>
              </a:spcBef>
              <a:spcAft>
                <a:spcPts val="0"/>
              </a:spcAft>
              <a:buNone/>
              <a:defRPr sz="800" b="0">
                <a:solidFill>
                  <a:srgbClr val="0C343D"/>
                </a:solidFill>
                <a:latin typeface="Nunito Sans"/>
                <a:ea typeface="Nunito Sans"/>
                <a:cs typeface="Nunito Sans"/>
                <a:sym typeface="Nunito Sans"/>
              </a:defRPr>
            </a:lvl4pPr>
            <a:lvl5pPr lvl="4" rtl="0">
              <a:spcBef>
                <a:spcPts val="0"/>
              </a:spcBef>
              <a:spcAft>
                <a:spcPts val="0"/>
              </a:spcAft>
              <a:buNone/>
              <a:defRPr sz="800" b="0">
                <a:solidFill>
                  <a:srgbClr val="0C343D"/>
                </a:solidFill>
                <a:latin typeface="Nunito Sans"/>
                <a:ea typeface="Nunito Sans"/>
                <a:cs typeface="Nunito Sans"/>
                <a:sym typeface="Nunito Sans"/>
              </a:defRPr>
            </a:lvl5pPr>
            <a:lvl6pPr lvl="5" rtl="0">
              <a:spcBef>
                <a:spcPts val="0"/>
              </a:spcBef>
              <a:spcAft>
                <a:spcPts val="0"/>
              </a:spcAft>
              <a:buNone/>
              <a:defRPr sz="800" b="0">
                <a:solidFill>
                  <a:srgbClr val="0C343D"/>
                </a:solidFill>
                <a:latin typeface="Nunito Sans"/>
                <a:ea typeface="Nunito Sans"/>
                <a:cs typeface="Nunito Sans"/>
                <a:sym typeface="Nunito Sans"/>
              </a:defRPr>
            </a:lvl6pPr>
            <a:lvl7pPr lvl="6" rtl="0">
              <a:spcBef>
                <a:spcPts val="0"/>
              </a:spcBef>
              <a:spcAft>
                <a:spcPts val="0"/>
              </a:spcAft>
              <a:buNone/>
              <a:defRPr sz="800" b="0">
                <a:solidFill>
                  <a:srgbClr val="0C343D"/>
                </a:solidFill>
                <a:latin typeface="Nunito Sans"/>
                <a:ea typeface="Nunito Sans"/>
                <a:cs typeface="Nunito Sans"/>
                <a:sym typeface="Nunito Sans"/>
              </a:defRPr>
            </a:lvl7pPr>
            <a:lvl8pPr lvl="7" rtl="0">
              <a:spcBef>
                <a:spcPts val="0"/>
              </a:spcBef>
              <a:spcAft>
                <a:spcPts val="0"/>
              </a:spcAft>
              <a:buNone/>
              <a:defRPr sz="800" b="0">
                <a:solidFill>
                  <a:srgbClr val="0C343D"/>
                </a:solidFill>
                <a:latin typeface="Nunito Sans"/>
                <a:ea typeface="Nunito Sans"/>
                <a:cs typeface="Nunito Sans"/>
                <a:sym typeface="Nunito Sans"/>
              </a:defRPr>
            </a:lvl8pPr>
            <a:lvl9pPr lvl="8" rtl="0">
              <a:spcBef>
                <a:spcPts val="0"/>
              </a:spcBef>
              <a:spcAft>
                <a:spcPts val="0"/>
              </a:spcAft>
              <a:buNone/>
              <a:defRPr sz="800" b="0">
                <a:solidFill>
                  <a:srgbClr val="0C343D"/>
                </a:solidFill>
                <a:latin typeface="Nunito Sans"/>
                <a:ea typeface="Nunito Sans"/>
                <a:cs typeface="Nunito Sans"/>
                <a:sym typeface="Nunito Sans"/>
              </a:defRPr>
            </a:lvl9pPr>
          </a:lstStyle>
          <a:p>
            <a:endParaRPr/>
          </a:p>
        </p:txBody>
      </p:sp>
      <p:sp>
        <p:nvSpPr>
          <p:cNvPr id="58" name="Google Shape;58;p3"/>
          <p:cNvSpPr txBox="1">
            <a:spLocks noGrp="1"/>
          </p:cNvSpPr>
          <p:nvPr>
            <p:ph type="title" idx="9"/>
          </p:nvPr>
        </p:nvSpPr>
        <p:spPr>
          <a:xfrm>
            <a:off x="714909" y="1237787"/>
            <a:ext cx="1393500" cy="321000"/>
          </a:xfrm>
          <a:prstGeom prst="rect">
            <a:avLst/>
          </a:prstGeom>
        </p:spPr>
        <p:txBody>
          <a:bodyPr spcFirstLastPara="1" wrap="square" lIns="91425" tIns="91425" rIns="91425" bIns="91425" anchor="ctr" anchorCtr="0"/>
          <a:lstStyle>
            <a:lvl1pPr lvl="0" rtl="0">
              <a:lnSpc>
                <a:spcPct val="115000"/>
              </a:lnSpc>
              <a:spcBef>
                <a:spcPts val="0"/>
              </a:spcBef>
              <a:spcAft>
                <a:spcPts val="0"/>
              </a:spcAft>
              <a:buNone/>
              <a:defRPr sz="800" b="0">
                <a:solidFill>
                  <a:srgbClr val="434343"/>
                </a:solidFill>
                <a:latin typeface="Nunito Sans"/>
                <a:ea typeface="Nunito Sans"/>
                <a:cs typeface="Nunito Sans"/>
                <a:sym typeface="Nunito Sans"/>
              </a:defRPr>
            </a:lvl1pPr>
            <a:lvl2pPr lvl="1" rtl="0">
              <a:lnSpc>
                <a:spcPct val="115000"/>
              </a:lnSpc>
              <a:spcBef>
                <a:spcPts val="0"/>
              </a:spcBef>
              <a:spcAft>
                <a:spcPts val="0"/>
              </a:spcAft>
              <a:buNone/>
              <a:defRPr sz="800" b="0">
                <a:solidFill>
                  <a:srgbClr val="434343"/>
                </a:solidFill>
                <a:latin typeface="Nunito Sans"/>
                <a:ea typeface="Nunito Sans"/>
                <a:cs typeface="Nunito Sans"/>
                <a:sym typeface="Nunito Sans"/>
              </a:defRPr>
            </a:lvl2pPr>
            <a:lvl3pPr lvl="2" rtl="0">
              <a:lnSpc>
                <a:spcPct val="115000"/>
              </a:lnSpc>
              <a:spcBef>
                <a:spcPts val="0"/>
              </a:spcBef>
              <a:spcAft>
                <a:spcPts val="0"/>
              </a:spcAft>
              <a:buNone/>
              <a:defRPr sz="800" b="0">
                <a:solidFill>
                  <a:srgbClr val="434343"/>
                </a:solidFill>
                <a:latin typeface="Nunito Sans"/>
                <a:ea typeface="Nunito Sans"/>
                <a:cs typeface="Nunito Sans"/>
                <a:sym typeface="Nunito Sans"/>
              </a:defRPr>
            </a:lvl3pPr>
            <a:lvl4pPr lvl="3" rtl="0">
              <a:lnSpc>
                <a:spcPct val="115000"/>
              </a:lnSpc>
              <a:spcBef>
                <a:spcPts val="0"/>
              </a:spcBef>
              <a:spcAft>
                <a:spcPts val="0"/>
              </a:spcAft>
              <a:buNone/>
              <a:defRPr sz="800" b="0">
                <a:solidFill>
                  <a:srgbClr val="434343"/>
                </a:solidFill>
                <a:latin typeface="Nunito Sans"/>
                <a:ea typeface="Nunito Sans"/>
                <a:cs typeface="Nunito Sans"/>
                <a:sym typeface="Nunito Sans"/>
              </a:defRPr>
            </a:lvl4pPr>
            <a:lvl5pPr lvl="4" rtl="0">
              <a:lnSpc>
                <a:spcPct val="115000"/>
              </a:lnSpc>
              <a:spcBef>
                <a:spcPts val="0"/>
              </a:spcBef>
              <a:spcAft>
                <a:spcPts val="0"/>
              </a:spcAft>
              <a:buNone/>
              <a:defRPr sz="800" b="0">
                <a:solidFill>
                  <a:srgbClr val="434343"/>
                </a:solidFill>
                <a:latin typeface="Nunito Sans"/>
                <a:ea typeface="Nunito Sans"/>
                <a:cs typeface="Nunito Sans"/>
                <a:sym typeface="Nunito Sans"/>
              </a:defRPr>
            </a:lvl5pPr>
            <a:lvl6pPr lvl="5" rtl="0">
              <a:lnSpc>
                <a:spcPct val="115000"/>
              </a:lnSpc>
              <a:spcBef>
                <a:spcPts val="0"/>
              </a:spcBef>
              <a:spcAft>
                <a:spcPts val="0"/>
              </a:spcAft>
              <a:buNone/>
              <a:defRPr sz="800" b="0">
                <a:solidFill>
                  <a:srgbClr val="434343"/>
                </a:solidFill>
                <a:latin typeface="Nunito Sans"/>
                <a:ea typeface="Nunito Sans"/>
                <a:cs typeface="Nunito Sans"/>
                <a:sym typeface="Nunito Sans"/>
              </a:defRPr>
            </a:lvl6pPr>
            <a:lvl7pPr lvl="6" rtl="0">
              <a:lnSpc>
                <a:spcPct val="115000"/>
              </a:lnSpc>
              <a:spcBef>
                <a:spcPts val="0"/>
              </a:spcBef>
              <a:spcAft>
                <a:spcPts val="0"/>
              </a:spcAft>
              <a:buNone/>
              <a:defRPr sz="800" b="0">
                <a:solidFill>
                  <a:srgbClr val="434343"/>
                </a:solidFill>
                <a:latin typeface="Nunito Sans"/>
                <a:ea typeface="Nunito Sans"/>
                <a:cs typeface="Nunito Sans"/>
                <a:sym typeface="Nunito Sans"/>
              </a:defRPr>
            </a:lvl7pPr>
            <a:lvl8pPr lvl="7" rtl="0">
              <a:lnSpc>
                <a:spcPct val="115000"/>
              </a:lnSpc>
              <a:spcBef>
                <a:spcPts val="0"/>
              </a:spcBef>
              <a:spcAft>
                <a:spcPts val="0"/>
              </a:spcAft>
              <a:buNone/>
              <a:defRPr sz="800" b="0">
                <a:solidFill>
                  <a:srgbClr val="434343"/>
                </a:solidFill>
                <a:latin typeface="Nunito Sans"/>
                <a:ea typeface="Nunito Sans"/>
                <a:cs typeface="Nunito Sans"/>
                <a:sym typeface="Nunito Sans"/>
              </a:defRPr>
            </a:lvl8pPr>
            <a:lvl9pPr lvl="8" rtl="0">
              <a:lnSpc>
                <a:spcPct val="115000"/>
              </a:lnSpc>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59" name="Google Shape;59;p3"/>
          <p:cNvSpPr txBox="1">
            <a:spLocks noGrp="1"/>
          </p:cNvSpPr>
          <p:nvPr>
            <p:ph type="title" idx="13"/>
          </p:nvPr>
        </p:nvSpPr>
        <p:spPr>
          <a:xfrm>
            <a:off x="714900" y="1644963"/>
            <a:ext cx="1393500" cy="799200"/>
          </a:xfrm>
          <a:prstGeom prst="rect">
            <a:avLst/>
          </a:prstGeom>
        </p:spPr>
        <p:txBody>
          <a:bodyPr spcFirstLastPara="1" wrap="square" lIns="91425" tIns="91425" rIns="91425" bIns="91425" anchor="t" anchorCtr="0"/>
          <a:lstStyle>
            <a:lvl1pPr lvl="0" rtl="0">
              <a:lnSpc>
                <a:spcPct val="150000"/>
              </a:lnSpc>
              <a:spcBef>
                <a:spcPts val="0"/>
              </a:spcBef>
              <a:spcAft>
                <a:spcPts val="0"/>
              </a:spcAft>
              <a:buNone/>
              <a:defRPr sz="700" b="0">
                <a:solidFill>
                  <a:srgbClr val="434343"/>
                </a:solidFill>
                <a:latin typeface="Nunito Sans"/>
                <a:ea typeface="Nunito Sans"/>
                <a:cs typeface="Nunito Sans"/>
                <a:sym typeface="Nunito Sans"/>
              </a:defRPr>
            </a:lvl1pPr>
            <a:lvl2pPr lvl="1" rtl="0">
              <a:lnSpc>
                <a:spcPct val="150000"/>
              </a:lnSpc>
              <a:spcBef>
                <a:spcPts val="0"/>
              </a:spcBef>
              <a:spcAft>
                <a:spcPts val="0"/>
              </a:spcAft>
              <a:buNone/>
              <a:defRPr sz="700" b="0">
                <a:solidFill>
                  <a:srgbClr val="434343"/>
                </a:solidFill>
                <a:latin typeface="Nunito Sans"/>
                <a:ea typeface="Nunito Sans"/>
                <a:cs typeface="Nunito Sans"/>
                <a:sym typeface="Nunito Sans"/>
              </a:defRPr>
            </a:lvl2pPr>
            <a:lvl3pPr lvl="2" rtl="0">
              <a:lnSpc>
                <a:spcPct val="150000"/>
              </a:lnSpc>
              <a:spcBef>
                <a:spcPts val="0"/>
              </a:spcBef>
              <a:spcAft>
                <a:spcPts val="0"/>
              </a:spcAft>
              <a:buNone/>
              <a:defRPr sz="700" b="0">
                <a:solidFill>
                  <a:srgbClr val="434343"/>
                </a:solidFill>
                <a:latin typeface="Nunito Sans"/>
                <a:ea typeface="Nunito Sans"/>
                <a:cs typeface="Nunito Sans"/>
                <a:sym typeface="Nunito Sans"/>
              </a:defRPr>
            </a:lvl3pPr>
            <a:lvl4pPr lvl="3" rtl="0">
              <a:lnSpc>
                <a:spcPct val="150000"/>
              </a:lnSpc>
              <a:spcBef>
                <a:spcPts val="0"/>
              </a:spcBef>
              <a:spcAft>
                <a:spcPts val="0"/>
              </a:spcAft>
              <a:buNone/>
              <a:defRPr sz="700" b="0">
                <a:solidFill>
                  <a:srgbClr val="434343"/>
                </a:solidFill>
                <a:latin typeface="Nunito Sans"/>
                <a:ea typeface="Nunito Sans"/>
                <a:cs typeface="Nunito Sans"/>
                <a:sym typeface="Nunito Sans"/>
              </a:defRPr>
            </a:lvl4pPr>
            <a:lvl5pPr lvl="4" rtl="0">
              <a:lnSpc>
                <a:spcPct val="150000"/>
              </a:lnSpc>
              <a:spcBef>
                <a:spcPts val="0"/>
              </a:spcBef>
              <a:spcAft>
                <a:spcPts val="0"/>
              </a:spcAft>
              <a:buNone/>
              <a:defRPr sz="700" b="0">
                <a:solidFill>
                  <a:srgbClr val="434343"/>
                </a:solidFill>
                <a:latin typeface="Nunito Sans"/>
                <a:ea typeface="Nunito Sans"/>
                <a:cs typeface="Nunito Sans"/>
                <a:sym typeface="Nunito Sans"/>
              </a:defRPr>
            </a:lvl5pPr>
            <a:lvl6pPr lvl="5" rtl="0">
              <a:lnSpc>
                <a:spcPct val="150000"/>
              </a:lnSpc>
              <a:spcBef>
                <a:spcPts val="0"/>
              </a:spcBef>
              <a:spcAft>
                <a:spcPts val="0"/>
              </a:spcAft>
              <a:buNone/>
              <a:defRPr sz="700" b="0">
                <a:solidFill>
                  <a:srgbClr val="434343"/>
                </a:solidFill>
                <a:latin typeface="Nunito Sans"/>
                <a:ea typeface="Nunito Sans"/>
                <a:cs typeface="Nunito Sans"/>
                <a:sym typeface="Nunito Sans"/>
              </a:defRPr>
            </a:lvl6pPr>
            <a:lvl7pPr lvl="6" rtl="0">
              <a:lnSpc>
                <a:spcPct val="150000"/>
              </a:lnSpc>
              <a:spcBef>
                <a:spcPts val="0"/>
              </a:spcBef>
              <a:spcAft>
                <a:spcPts val="0"/>
              </a:spcAft>
              <a:buNone/>
              <a:defRPr sz="700" b="0">
                <a:solidFill>
                  <a:srgbClr val="434343"/>
                </a:solidFill>
                <a:latin typeface="Nunito Sans"/>
                <a:ea typeface="Nunito Sans"/>
                <a:cs typeface="Nunito Sans"/>
                <a:sym typeface="Nunito Sans"/>
              </a:defRPr>
            </a:lvl7pPr>
            <a:lvl8pPr lvl="7" rtl="0">
              <a:lnSpc>
                <a:spcPct val="150000"/>
              </a:lnSpc>
              <a:spcBef>
                <a:spcPts val="0"/>
              </a:spcBef>
              <a:spcAft>
                <a:spcPts val="0"/>
              </a:spcAft>
              <a:buNone/>
              <a:defRPr sz="700" b="0">
                <a:solidFill>
                  <a:srgbClr val="434343"/>
                </a:solidFill>
                <a:latin typeface="Nunito Sans"/>
                <a:ea typeface="Nunito Sans"/>
                <a:cs typeface="Nunito Sans"/>
                <a:sym typeface="Nunito Sans"/>
              </a:defRPr>
            </a:lvl8pPr>
            <a:lvl9pPr lvl="8" rtl="0">
              <a:lnSpc>
                <a:spcPct val="150000"/>
              </a:lnSpc>
              <a:spcBef>
                <a:spcPts val="0"/>
              </a:spcBef>
              <a:spcAft>
                <a:spcPts val="0"/>
              </a:spcAft>
              <a:buNone/>
              <a:defRPr sz="700" b="0">
                <a:solidFill>
                  <a:srgbClr val="434343"/>
                </a:solidFill>
                <a:latin typeface="Nunito Sans"/>
                <a:ea typeface="Nunito Sans"/>
                <a:cs typeface="Nunito Sans"/>
                <a:sym typeface="Nunito Sans"/>
              </a:defRPr>
            </a:lvl9pPr>
          </a:lstStyle>
          <a:p>
            <a:endParaRPr/>
          </a:p>
        </p:txBody>
      </p:sp>
      <p:sp>
        <p:nvSpPr>
          <p:cNvPr id="60" name="Google Shape;60;p3"/>
          <p:cNvSpPr txBox="1">
            <a:spLocks noGrp="1"/>
          </p:cNvSpPr>
          <p:nvPr>
            <p:ph type="title" idx="14"/>
          </p:nvPr>
        </p:nvSpPr>
        <p:spPr>
          <a:xfrm>
            <a:off x="2282586" y="1237787"/>
            <a:ext cx="1393500" cy="321000"/>
          </a:xfrm>
          <a:prstGeom prst="rect">
            <a:avLst/>
          </a:prstGeom>
        </p:spPr>
        <p:txBody>
          <a:bodyPr spcFirstLastPara="1" wrap="square" lIns="91425" tIns="91425" rIns="91425" bIns="91425" anchor="ctr" anchorCtr="0"/>
          <a:lstStyle>
            <a:lvl1pPr lvl="0" rtl="0">
              <a:lnSpc>
                <a:spcPct val="115000"/>
              </a:lnSpc>
              <a:spcBef>
                <a:spcPts val="0"/>
              </a:spcBef>
              <a:spcAft>
                <a:spcPts val="0"/>
              </a:spcAft>
              <a:buNone/>
              <a:defRPr sz="800" b="0">
                <a:solidFill>
                  <a:srgbClr val="434343"/>
                </a:solidFill>
                <a:latin typeface="Nunito Sans"/>
                <a:ea typeface="Nunito Sans"/>
                <a:cs typeface="Nunito Sans"/>
                <a:sym typeface="Nunito Sans"/>
              </a:defRPr>
            </a:lvl1pPr>
            <a:lvl2pPr lvl="1" rtl="0">
              <a:lnSpc>
                <a:spcPct val="115000"/>
              </a:lnSpc>
              <a:spcBef>
                <a:spcPts val="0"/>
              </a:spcBef>
              <a:spcAft>
                <a:spcPts val="0"/>
              </a:spcAft>
              <a:buNone/>
              <a:defRPr sz="800" b="0">
                <a:solidFill>
                  <a:srgbClr val="434343"/>
                </a:solidFill>
                <a:latin typeface="Nunito Sans"/>
                <a:ea typeface="Nunito Sans"/>
                <a:cs typeface="Nunito Sans"/>
                <a:sym typeface="Nunito Sans"/>
              </a:defRPr>
            </a:lvl2pPr>
            <a:lvl3pPr lvl="2" rtl="0">
              <a:lnSpc>
                <a:spcPct val="115000"/>
              </a:lnSpc>
              <a:spcBef>
                <a:spcPts val="0"/>
              </a:spcBef>
              <a:spcAft>
                <a:spcPts val="0"/>
              </a:spcAft>
              <a:buNone/>
              <a:defRPr sz="800" b="0">
                <a:solidFill>
                  <a:srgbClr val="434343"/>
                </a:solidFill>
                <a:latin typeface="Nunito Sans"/>
                <a:ea typeface="Nunito Sans"/>
                <a:cs typeface="Nunito Sans"/>
                <a:sym typeface="Nunito Sans"/>
              </a:defRPr>
            </a:lvl3pPr>
            <a:lvl4pPr lvl="3" rtl="0">
              <a:lnSpc>
                <a:spcPct val="115000"/>
              </a:lnSpc>
              <a:spcBef>
                <a:spcPts val="0"/>
              </a:spcBef>
              <a:spcAft>
                <a:spcPts val="0"/>
              </a:spcAft>
              <a:buNone/>
              <a:defRPr sz="800" b="0">
                <a:solidFill>
                  <a:srgbClr val="434343"/>
                </a:solidFill>
                <a:latin typeface="Nunito Sans"/>
                <a:ea typeface="Nunito Sans"/>
                <a:cs typeface="Nunito Sans"/>
                <a:sym typeface="Nunito Sans"/>
              </a:defRPr>
            </a:lvl4pPr>
            <a:lvl5pPr lvl="4" rtl="0">
              <a:lnSpc>
                <a:spcPct val="115000"/>
              </a:lnSpc>
              <a:spcBef>
                <a:spcPts val="0"/>
              </a:spcBef>
              <a:spcAft>
                <a:spcPts val="0"/>
              </a:spcAft>
              <a:buNone/>
              <a:defRPr sz="800" b="0">
                <a:solidFill>
                  <a:srgbClr val="434343"/>
                </a:solidFill>
                <a:latin typeface="Nunito Sans"/>
                <a:ea typeface="Nunito Sans"/>
                <a:cs typeface="Nunito Sans"/>
                <a:sym typeface="Nunito Sans"/>
              </a:defRPr>
            </a:lvl5pPr>
            <a:lvl6pPr lvl="5" rtl="0">
              <a:lnSpc>
                <a:spcPct val="115000"/>
              </a:lnSpc>
              <a:spcBef>
                <a:spcPts val="0"/>
              </a:spcBef>
              <a:spcAft>
                <a:spcPts val="0"/>
              </a:spcAft>
              <a:buNone/>
              <a:defRPr sz="800" b="0">
                <a:solidFill>
                  <a:srgbClr val="434343"/>
                </a:solidFill>
                <a:latin typeface="Nunito Sans"/>
                <a:ea typeface="Nunito Sans"/>
                <a:cs typeface="Nunito Sans"/>
                <a:sym typeface="Nunito Sans"/>
              </a:defRPr>
            </a:lvl6pPr>
            <a:lvl7pPr lvl="6" rtl="0">
              <a:lnSpc>
                <a:spcPct val="115000"/>
              </a:lnSpc>
              <a:spcBef>
                <a:spcPts val="0"/>
              </a:spcBef>
              <a:spcAft>
                <a:spcPts val="0"/>
              </a:spcAft>
              <a:buNone/>
              <a:defRPr sz="800" b="0">
                <a:solidFill>
                  <a:srgbClr val="434343"/>
                </a:solidFill>
                <a:latin typeface="Nunito Sans"/>
                <a:ea typeface="Nunito Sans"/>
                <a:cs typeface="Nunito Sans"/>
                <a:sym typeface="Nunito Sans"/>
              </a:defRPr>
            </a:lvl7pPr>
            <a:lvl8pPr lvl="7" rtl="0">
              <a:lnSpc>
                <a:spcPct val="115000"/>
              </a:lnSpc>
              <a:spcBef>
                <a:spcPts val="0"/>
              </a:spcBef>
              <a:spcAft>
                <a:spcPts val="0"/>
              </a:spcAft>
              <a:buNone/>
              <a:defRPr sz="800" b="0">
                <a:solidFill>
                  <a:srgbClr val="434343"/>
                </a:solidFill>
                <a:latin typeface="Nunito Sans"/>
                <a:ea typeface="Nunito Sans"/>
                <a:cs typeface="Nunito Sans"/>
                <a:sym typeface="Nunito Sans"/>
              </a:defRPr>
            </a:lvl8pPr>
            <a:lvl9pPr lvl="8" rtl="0">
              <a:lnSpc>
                <a:spcPct val="115000"/>
              </a:lnSpc>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61" name="Google Shape;61;p3"/>
          <p:cNvSpPr txBox="1">
            <a:spLocks noGrp="1"/>
          </p:cNvSpPr>
          <p:nvPr>
            <p:ph type="title" idx="15"/>
          </p:nvPr>
        </p:nvSpPr>
        <p:spPr>
          <a:xfrm>
            <a:off x="2282577" y="1644963"/>
            <a:ext cx="1393500" cy="799200"/>
          </a:xfrm>
          <a:prstGeom prst="rect">
            <a:avLst/>
          </a:prstGeom>
        </p:spPr>
        <p:txBody>
          <a:bodyPr spcFirstLastPara="1" wrap="square" lIns="91425" tIns="91425" rIns="91425" bIns="91425" anchor="t" anchorCtr="0"/>
          <a:lstStyle>
            <a:lvl1pPr lvl="0" rtl="0">
              <a:lnSpc>
                <a:spcPct val="150000"/>
              </a:lnSpc>
              <a:spcBef>
                <a:spcPts val="0"/>
              </a:spcBef>
              <a:spcAft>
                <a:spcPts val="0"/>
              </a:spcAft>
              <a:buNone/>
              <a:defRPr sz="700" b="0">
                <a:solidFill>
                  <a:srgbClr val="434343"/>
                </a:solidFill>
                <a:latin typeface="Nunito Sans"/>
                <a:ea typeface="Nunito Sans"/>
                <a:cs typeface="Nunito Sans"/>
                <a:sym typeface="Nunito Sans"/>
              </a:defRPr>
            </a:lvl1pPr>
            <a:lvl2pPr lvl="1" rtl="0">
              <a:lnSpc>
                <a:spcPct val="150000"/>
              </a:lnSpc>
              <a:spcBef>
                <a:spcPts val="0"/>
              </a:spcBef>
              <a:spcAft>
                <a:spcPts val="0"/>
              </a:spcAft>
              <a:buNone/>
              <a:defRPr sz="700" b="0">
                <a:solidFill>
                  <a:srgbClr val="434343"/>
                </a:solidFill>
                <a:latin typeface="Nunito Sans"/>
                <a:ea typeface="Nunito Sans"/>
                <a:cs typeface="Nunito Sans"/>
                <a:sym typeface="Nunito Sans"/>
              </a:defRPr>
            </a:lvl2pPr>
            <a:lvl3pPr lvl="2" rtl="0">
              <a:lnSpc>
                <a:spcPct val="150000"/>
              </a:lnSpc>
              <a:spcBef>
                <a:spcPts val="0"/>
              </a:spcBef>
              <a:spcAft>
                <a:spcPts val="0"/>
              </a:spcAft>
              <a:buNone/>
              <a:defRPr sz="700" b="0">
                <a:solidFill>
                  <a:srgbClr val="434343"/>
                </a:solidFill>
                <a:latin typeface="Nunito Sans"/>
                <a:ea typeface="Nunito Sans"/>
                <a:cs typeface="Nunito Sans"/>
                <a:sym typeface="Nunito Sans"/>
              </a:defRPr>
            </a:lvl3pPr>
            <a:lvl4pPr lvl="3" rtl="0">
              <a:lnSpc>
                <a:spcPct val="150000"/>
              </a:lnSpc>
              <a:spcBef>
                <a:spcPts val="0"/>
              </a:spcBef>
              <a:spcAft>
                <a:spcPts val="0"/>
              </a:spcAft>
              <a:buNone/>
              <a:defRPr sz="700" b="0">
                <a:solidFill>
                  <a:srgbClr val="434343"/>
                </a:solidFill>
                <a:latin typeface="Nunito Sans"/>
                <a:ea typeface="Nunito Sans"/>
                <a:cs typeface="Nunito Sans"/>
                <a:sym typeface="Nunito Sans"/>
              </a:defRPr>
            </a:lvl4pPr>
            <a:lvl5pPr lvl="4" rtl="0">
              <a:lnSpc>
                <a:spcPct val="150000"/>
              </a:lnSpc>
              <a:spcBef>
                <a:spcPts val="0"/>
              </a:spcBef>
              <a:spcAft>
                <a:spcPts val="0"/>
              </a:spcAft>
              <a:buNone/>
              <a:defRPr sz="700" b="0">
                <a:solidFill>
                  <a:srgbClr val="434343"/>
                </a:solidFill>
                <a:latin typeface="Nunito Sans"/>
                <a:ea typeface="Nunito Sans"/>
                <a:cs typeface="Nunito Sans"/>
                <a:sym typeface="Nunito Sans"/>
              </a:defRPr>
            </a:lvl5pPr>
            <a:lvl6pPr lvl="5" rtl="0">
              <a:lnSpc>
                <a:spcPct val="150000"/>
              </a:lnSpc>
              <a:spcBef>
                <a:spcPts val="0"/>
              </a:spcBef>
              <a:spcAft>
                <a:spcPts val="0"/>
              </a:spcAft>
              <a:buNone/>
              <a:defRPr sz="700" b="0">
                <a:solidFill>
                  <a:srgbClr val="434343"/>
                </a:solidFill>
                <a:latin typeface="Nunito Sans"/>
                <a:ea typeface="Nunito Sans"/>
                <a:cs typeface="Nunito Sans"/>
                <a:sym typeface="Nunito Sans"/>
              </a:defRPr>
            </a:lvl6pPr>
            <a:lvl7pPr lvl="6" rtl="0">
              <a:lnSpc>
                <a:spcPct val="150000"/>
              </a:lnSpc>
              <a:spcBef>
                <a:spcPts val="0"/>
              </a:spcBef>
              <a:spcAft>
                <a:spcPts val="0"/>
              </a:spcAft>
              <a:buNone/>
              <a:defRPr sz="700" b="0">
                <a:solidFill>
                  <a:srgbClr val="434343"/>
                </a:solidFill>
                <a:latin typeface="Nunito Sans"/>
                <a:ea typeface="Nunito Sans"/>
                <a:cs typeface="Nunito Sans"/>
                <a:sym typeface="Nunito Sans"/>
              </a:defRPr>
            </a:lvl7pPr>
            <a:lvl8pPr lvl="7" rtl="0">
              <a:lnSpc>
                <a:spcPct val="150000"/>
              </a:lnSpc>
              <a:spcBef>
                <a:spcPts val="0"/>
              </a:spcBef>
              <a:spcAft>
                <a:spcPts val="0"/>
              </a:spcAft>
              <a:buNone/>
              <a:defRPr sz="700" b="0">
                <a:solidFill>
                  <a:srgbClr val="434343"/>
                </a:solidFill>
                <a:latin typeface="Nunito Sans"/>
                <a:ea typeface="Nunito Sans"/>
                <a:cs typeface="Nunito Sans"/>
                <a:sym typeface="Nunito Sans"/>
              </a:defRPr>
            </a:lvl8pPr>
            <a:lvl9pPr lvl="8" rtl="0">
              <a:lnSpc>
                <a:spcPct val="150000"/>
              </a:lnSpc>
              <a:spcBef>
                <a:spcPts val="0"/>
              </a:spcBef>
              <a:spcAft>
                <a:spcPts val="0"/>
              </a:spcAft>
              <a:buNone/>
              <a:defRPr sz="700" b="0">
                <a:solidFill>
                  <a:srgbClr val="434343"/>
                </a:solidFill>
                <a:latin typeface="Nunito Sans"/>
                <a:ea typeface="Nunito Sans"/>
                <a:cs typeface="Nunito Sans"/>
                <a:sym typeface="Nunito Sans"/>
              </a:defRPr>
            </a:lvl9pPr>
          </a:lstStyle>
          <a:p>
            <a:endParaRPr/>
          </a:p>
        </p:txBody>
      </p:sp>
      <p:sp>
        <p:nvSpPr>
          <p:cNvPr id="62" name="Google Shape;62;p3"/>
          <p:cNvSpPr txBox="1">
            <a:spLocks noGrp="1"/>
          </p:cNvSpPr>
          <p:nvPr>
            <p:ph type="title" idx="16"/>
          </p:nvPr>
        </p:nvSpPr>
        <p:spPr>
          <a:xfrm>
            <a:off x="3839424" y="1237787"/>
            <a:ext cx="1393500" cy="321000"/>
          </a:xfrm>
          <a:prstGeom prst="rect">
            <a:avLst/>
          </a:prstGeom>
        </p:spPr>
        <p:txBody>
          <a:bodyPr spcFirstLastPara="1" wrap="square" lIns="91425" tIns="91425" rIns="91425" bIns="91425" anchor="ctr" anchorCtr="0"/>
          <a:lstStyle>
            <a:lvl1pPr lvl="0" rtl="0">
              <a:lnSpc>
                <a:spcPct val="115000"/>
              </a:lnSpc>
              <a:spcBef>
                <a:spcPts val="0"/>
              </a:spcBef>
              <a:spcAft>
                <a:spcPts val="0"/>
              </a:spcAft>
              <a:buNone/>
              <a:defRPr sz="800" b="0">
                <a:solidFill>
                  <a:srgbClr val="434343"/>
                </a:solidFill>
                <a:latin typeface="Nunito Sans"/>
                <a:ea typeface="Nunito Sans"/>
                <a:cs typeface="Nunito Sans"/>
                <a:sym typeface="Nunito Sans"/>
              </a:defRPr>
            </a:lvl1pPr>
            <a:lvl2pPr lvl="1" rtl="0">
              <a:lnSpc>
                <a:spcPct val="115000"/>
              </a:lnSpc>
              <a:spcBef>
                <a:spcPts val="0"/>
              </a:spcBef>
              <a:spcAft>
                <a:spcPts val="0"/>
              </a:spcAft>
              <a:buNone/>
              <a:defRPr sz="800" b="0">
                <a:solidFill>
                  <a:srgbClr val="434343"/>
                </a:solidFill>
                <a:latin typeface="Nunito Sans"/>
                <a:ea typeface="Nunito Sans"/>
                <a:cs typeface="Nunito Sans"/>
                <a:sym typeface="Nunito Sans"/>
              </a:defRPr>
            </a:lvl2pPr>
            <a:lvl3pPr lvl="2" rtl="0">
              <a:lnSpc>
                <a:spcPct val="115000"/>
              </a:lnSpc>
              <a:spcBef>
                <a:spcPts val="0"/>
              </a:spcBef>
              <a:spcAft>
                <a:spcPts val="0"/>
              </a:spcAft>
              <a:buNone/>
              <a:defRPr sz="800" b="0">
                <a:solidFill>
                  <a:srgbClr val="434343"/>
                </a:solidFill>
                <a:latin typeface="Nunito Sans"/>
                <a:ea typeface="Nunito Sans"/>
                <a:cs typeface="Nunito Sans"/>
                <a:sym typeface="Nunito Sans"/>
              </a:defRPr>
            </a:lvl3pPr>
            <a:lvl4pPr lvl="3" rtl="0">
              <a:lnSpc>
                <a:spcPct val="115000"/>
              </a:lnSpc>
              <a:spcBef>
                <a:spcPts val="0"/>
              </a:spcBef>
              <a:spcAft>
                <a:spcPts val="0"/>
              </a:spcAft>
              <a:buNone/>
              <a:defRPr sz="800" b="0">
                <a:solidFill>
                  <a:srgbClr val="434343"/>
                </a:solidFill>
                <a:latin typeface="Nunito Sans"/>
                <a:ea typeface="Nunito Sans"/>
                <a:cs typeface="Nunito Sans"/>
                <a:sym typeface="Nunito Sans"/>
              </a:defRPr>
            </a:lvl4pPr>
            <a:lvl5pPr lvl="4" rtl="0">
              <a:lnSpc>
                <a:spcPct val="115000"/>
              </a:lnSpc>
              <a:spcBef>
                <a:spcPts val="0"/>
              </a:spcBef>
              <a:spcAft>
                <a:spcPts val="0"/>
              </a:spcAft>
              <a:buNone/>
              <a:defRPr sz="800" b="0">
                <a:solidFill>
                  <a:srgbClr val="434343"/>
                </a:solidFill>
                <a:latin typeface="Nunito Sans"/>
                <a:ea typeface="Nunito Sans"/>
                <a:cs typeface="Nunito Sans"/>
                <a:sym typeface="Nunito Sans"/>
              </a:defRPr>
            </a:lvl5pPr>
            <a:lvl6pPr lvl="5" rtl="0">
              <a:lnSpc>
                <a:spcPct val="115000"/>
              </a:lnSpc>
              <a:spcBef>
                <a:spcPts val="0"/>
              </a:spcBef>
              <a:spcAft>
                <a:spcPts val="0"/>
              </a:spcAft>
              <a:buNone/>
              <a:defRPr sz="800" b="0">
                <a:solidFill>
                  <a:srgbClr val="434343"/>
                </a:solidFill>
                <a:latin typeface="Nunito Sans"/>
                <a:ea typeface="Nunito Sans"/>
                <a:cs typeface="Nunito Sans"/>
                <a:sym typeface="Nunito Sans"/>
              </a:defRPr>
            </a:lvl6pPr>
            <a:lvl7pPr lvl="6" rtl="0">
              <a:lnSpc>
                <a:spcPct val="115000"/>
              </a:lnSpc>
              <a:spcBef>
                <a:spcPts val="0"/>
              </a:spcBef>
              <a:spcAft>
                <a:spcPts val="0"/>
              </a:spcAft>
              <a:buNone/>
              <a:defRPr sz="800" b="0">
                <a:solidFill>
                  <a:srgbClr val="434343"/>
                </a:solidFill>
                <a:latin typeface="Nunito Sans"/>
                <a:ea typeface="Nunito Sans"/>
                <a:cs typeface="Nunito Sans"/>
                <a:sym typeface="Nunito Sans"/>
              </a:defRPr>
            </a:lvl7pPr>
            <a:lvl8pPr lvl="7" rtl="0">
              <a:lnSpc>
                <a:spcPct val="115000"/>
              </a:lnSpc>
              <a:spcBef>
                <a:spcPts val="0"/>
              </a:spcBef>
              <a:spcAft>
                <a:spcPts val="0"/>
              </a:spcAft>
              <a:buNone/>
              <a:defRPr sz="800" b="0">
                <a:solidFill>
                  <a:srgbClr val="434343"/>
                </a:solidFill>
                <a:latin typeface="Nunito Sans"/>
                <a:ea typeface="Nunito Sans"/>
                <a:cs typeface="Nunito Sans"/>
                <a:sym typeface="Nunito Sans"/>
              </a:defRPr>
            </a:lvl8pPr>
            <a:lvl9pPr lvl="8" rtl="0">
              <a:lnSpc>
                <a:spcPct val="115000"/>
              </a:lnSpc>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63" name="Google Shape;63;p3"/>
          <p:cNvSpPr txBox="1">
            <a:spLocks noGrp="1"/>
          </p:cNvSpPr>
          <p:nvPr>
            <p:ph type="title" idx="17"/>
          </p:nvPr>
        </p:nvSpPr>
        <p:spPr>
          <a:xfrm>
            <a:off x="3839414" y="1644963"/>
            <a:ext cx="1393500" cy="799200"/>
          </a:xfrm>
          <a:prstGeom prst="rect">
            <a:avLst/>
          </a:prstGeom>
        </p:spPr>
        <p:txBody>
          <a:bodyPr spcFirstLastPara="1" wrap="square" lIns="91425" tIns="91425" rIns="91425" bIns="91425" anchor="t" anchorCtr="0"/>
          <a:lstStyle>
            <a:lvl1pPr lvl="0" rtl="0">
              <a:lnSpc>
                <a:spcPct val="150000"/>
              </a:lnSpc>
              <a:spcBef>
                <a:spcPts val="0"/>
              </a:spcBef>
              <a:spcAft>
                <a:spcPts val="0"/>
              </a:spcAft>
              <a:buNone/>
              <a:defRPr sz="700" b="0">
                <a:solidFill>
                  <a:srgbClr val="434343"/>
                </a:solidFill>
                <a:latin typeface="Nunito Sans"/>
                <a:ea typeface="Nunito Sans"/>
                <a:cs typeface="Nunito Sans"/>
                <a:sym typeface="Nunito Sans"/>
              </a:defRPr>
            </a:lvl1pPr>
            <a:lvl2pPr lvl="1" rtl="0">
              <a:lnSpc>
                <a:spcPct val="150000"/>
              </a:lnSpc>
              <a:spcBef>
                <a:spcPts val="0"/>
              </a:spcBef>
              <a:spcAft>
                <a:spcPts val="0"/>
              </a:spcAft>
              <a:buNone/>
              <a:defRPr sz="700" b="0">
                <a:solidFill>
                  <a:srgbClr val="434343"/>
                </a:solidFill>
                <a:latin typeface="Nunito Sans"/>
                <a:ea typeface="Nunito Sans"/>
                <a:cs typeface="Nunito Sans"/>
                <a:sym typeface="Nunito Sans"/>
              </a:defRPr>
            </a:lvl2pPr>
            <a:lvl3pPr lvl="2" rtl="0">
              <a:lnSpc>
                <a:spcPct val="150000"/>
              </a:lnSpc>
              <a:spcBef>
                <a:spcPts val="0"/>
              </a:spcBef>
              <a:spcAft>
                <a:spcPts val="0"/>
              </a:spcAft>
              <a:buNone/>
              <a:defRPr sz="700" b="0">
                <a:solidFill>
                  <a:srgbClr val="434343"/>
                </a:solidFill>
                <a:latin typeface="Nunito Sans"/>
                <a:ea typeface="Nunito Sans"/>
                <a:cs typeface="Nunito Sans"/>
                <a:sym typeface="Nunito Sans"/>
              </a:defRPr>
            </a:lvl3pPr>
            <a:lvl4pPr lvl="3" rtl="0">
              <a:lnSpc>
                <a:spcPct val="150000"/>
              </a:lnSpc>
              <a:spcBef>
                <a:spcPts val="0"/>
              </a:spcBef>
              <a:spcAft>
                <a:spcPts val="0"/>
              </a:spcAft>
              <a:buNone/>
              <a:defRPr sz="700" b="0">
                <a:solidFill>
                  <a:srgbClr val="434343"/>
                </a:solidFill>
                <a:latin typeface="Nunito Sans"/>
                <a:ea typeface="Nunito Sans"/>
                <a:cs typeface="Nunito Sans"/>
                <a:sym typeface="Nunito Sans"/>
              </a:defRPr>
            </a:lvl4pPr>
            <a:lvl5pPr lvl="4" rtl="0">
              <a:lnSpc>
                <a:spcPct val="150000"/>
              </a:lnSpc>
              <a:spcBef>
                <a:spcPts val="0"/>
              </a:spcBef>
              <a:spcAft>
                <a:spcPts val="0"/>
              </a:spcAft>
              <a:buNone/>
              <a:defRPr sz="700" b="0">
                <a:solidFill>
                  <a:srgbClr val="434343"/>
                </a:solidFill>
                <a:latin typeface="Nunito Sans"/>
                <a:ea typeface="Nunito Sans"/>
                <a:cs typeface="Nunito Sans"/>
                <a:sym typeface="Nunito Sans"/>
              </a:defRPr>
            </a:lvl5pPr>
            <a:lvl6pPr lvl="5" rtl="0">
              <a:lnSpc>
                <a:spcPct val="150000"/>
              </a:lnSpc>
              <a:spcBef>
                <a:spcPts val="0"/>
              </a:spcBef>
              <a:spcAft>
                <a:spcPts val="0"/>
              </a:spcAft>
              <a:buNone/>
              <a:defRPr sz="700" b="0">
                <a:solidFill>
                  <a:srgbClr val="434343"/>
                </a:solidFill>
                <a:latin typeface="Nunito Sans"/>
                <a:ea typeface="Nunito Sans"/>
                <a:cs typeface="Nunito Sans"/>
                <a:sym typeface="Nunito Sans"/>
              </a:defRPr>
            </a:lvl6pPr>
            <a:lvl7pPr lvl="6" rtl="0">
              <a:lnSpc>
                <a:spcPct val="150000"/>
              </a:lnSpc>
              <a:spcBef>
                <a:spcPts val="0"/>
              </a:spcBef>
              <a:spcAft>
                <a:spcPts val="0"/>
              </a:spcAft>
              <a:buNone/>
              <a:defRPr sz="700" b="0">
                <a:solidFill>
                  <a:srgbClr val="434343"/>
                </a:solidFill>
                <a:latin typeface="Nunito Sans"/>
                <a:ea typeface="Nunito Sans"/>
                <a:cs typeface="Nunito Sans"/>
                <a:sym typeface="Nunito Sans"/>
              </a:defRPr>
            </a:lvl7pPr>
            <a:lvl8pPr lvl="7" rtl="0">
              <a:lnSpc>
                <a:spcPct val="150000"/>
              </a:lnSpc>
              <a:spcBef>
                <a:spcPts val="0"/>
              </a:spcBef>
              <a:spcAft>
                <a:spcPts val="0"/>
              </a:spcAft>
              <a:buNone/>
              <a:defRPr sz="700" b="0">
                <a:solidFill>
                  <a:srgbClr val="434343"/>
                </a:solidFill>
                <a:latin typeface="Nunito Sans"/>
                <a:ea typeface="Nunito Sans"/>
                <a:cs typeface="Nunito Sans"/>
                <a:sym typeface="Nunito Sans"/>
              </a:defRPr>
            </a:lvl8pPr>
            <a:lvl9pPr lvl="8" rtl="0">
              <a:lnSpc>
                <a:spcPct val="150000"/>
              </a:lnSpc>
              <a:spcBef>
                <a:spcPts val="0"/>
              </a:spcBef>
              <a:spcAft>
                <a:spcPts val="0"/>
              </a:spcAft>
              <a:buNone/>
              <a:defRPr sz="700" b="0">
                <a:solidFill>
                  <a:srgbClr val="434343"/>
                </a:solidFill>
                <a:latin typeface="Nunito Sans"/>
                <a:ea typeface="Nunito Sans"/>
                <a:cs typeface="Nunito Sans"/>
                <a:sym typeface="Nunito Sans"/>
              </a:defRPr>
            </a:lvl9pPr>
          </a:lstStyle>
          <a:p>
            <a:endParaRPr/>
          </a:p>
        </p:txBody>
      </p:sp>
      <p:sp>
        <p:nvSpPr>
          <p:cNvPr id="64" name="Google Shape;64;p3"/>
          <p:cNvSpPr txBox="1">
            <a:spLocks noGrp="1"/>
          </p:cNvSpPr>
          <p:nvPr>
            <p:ph type="title" idx="18"/>
          </p:nvPr>
        </p:nvSpPr>
        <p:spPr>
          <a:xfrm>
            <a:off x="5396249" y="1237787"/>
            <a:ext cx="1393500" cy="321000"/>
          </a:xfrm>
          <a:prstGeom prst="rect">
            <a:avLst/>
          </a:prstGeom>
        </p:spPr>
        <p:txBody>
          <a:bodyPr spcFirstLastPara="1" wrap="square" lIns="91425" tIns="91425" rIns="91425" bIns="91425" anchor="ctr" anchorCtr="0"/>
          <a:lstStyle>
            <a:lvl1pPr lvl="0" rtl="0">
              <a:lnSpc>
                <a:spcPct val="115000"/>
              </a:lnSpc>
              <a:spcBef>
                <a:spcPts val="0"/>
              </a:spcBef>
              <a:spcAft>
                <a:spcPts val="0"/>
              </a:spcAft>
              <a:buNone/>
              <a:defRPr sz="800" b="0">
                <a:solidFill>
                  <a:srgbClr val="434343"/>
                </a:solidFill>
                <a:latin typeface="Nunito Sans"/>
                <a:ea typeface="Nunito Sans"/>
                <a:cs typeface="Nunito Sans"/>
                <a:sym typeface="Nunito Sans"/>
              </a:defRPr>
            </a:lvl1pPr>
            <a:lvl2pPr lvl="1" rtl="0">
              <a:lnSpc>
                <a:spcPct val="115000"/>
              </a:lnSpc>
              <a:spcBef>
                <a:spcPts val="0"/>
              </a:spcBef>
              <a:spcAft>
                <a:spcPts val="0"/>
              </a:spcAft>
              <a:buNone/>
              <a:defRPr sz="800" b="0">
                <a:solidFill>
                  <a:srgbClr val="434343"/>
                </a:solidFill>
                <a:latin typeface="Nunito Sans"/>
                <a:ea typeface="Nunito Sans"/>
                <a:cs typeface="Nunito Sans"/>
                <a:sym typeface="Nunito Sans"/>
              </a:defRPr>
            </a:lvl2pPr>
            <a:lvl3pPr lvl="2" rtl="0">
              <a:lnSpc>
                <a:spcPct val="115000"/>
              </a:lnSpc>
              <a:spcBef>
                <a:spcPts val="0"/>
              </a:spcBef>
              <a:spcAft>
                <a:spcPts val="0"/>
              </a:spcAft>
              <a:buNone/>
              <a:defRPr sz="800" b="0">
                <a:solidFill>
                  <a:srgbClr val="434343"/>
                </a:solidFill>
                <a:latin typeface="Nunito Sans"/>
                <a:ea typeface="Nunito Sans"/>
                <a:cs typeface="Nunito Sans"/>
                <a:sym typeface="Nunito Sans"/>
              </a:defRPr>
            </a:lvl3pPr>
            <a:lvl4pPr lvl="3" rtl="0">
              <a:lnSpc>
                <a:spcPct val="115000"/>
              </a:lnSpc>
              <a:spcBef>
                <a:spcPts val="0"/>
              </a:spcBef>
              <a:spcAft>
                <a:spcPts val="0"/>
              </a:spcAft>
              <a:buNone/>
              <a:defRPr sz="800" b="0">
                <a:solidFill>
                  <a:srgbClr val="434343"/>
                </a:solidFill>
                <a:latin typeface="Nunito Sans"/>
                <a:ea typeface="Nunito Sans"/>
                <a:cs typeface="Nunito Sans"/>
                <a:sym typeface="Nunito Sans"/>
              </a:defRPr>
            </a:lvl4pPr>
            <a:lvl5pPr lvl="4" rtl="0">
              <a:lnSpc>
                <a:spcPct val="115000"/>
              </a:lnSpc>
              <a:spcBef>
                <a:spcPts val="0"/>
              </a:spcBef>
              <a:spcAft>
                <a:spcPts val="0"/>
              </a:spcAft>
              <a:buNone/>
              <a:defRPr sz="800" b="0">
                <a:solidFill>
                  <a:srgbClr val="434343"/>
                </a:solidFill>
                <a:latin typeface="Nunito Sans"/>
                <a:ea typeface="Nunito Sans"/>
                <a:cs typeface="Nunito Sans"/>
                <a:sym typeface="Nunito Sans"/>
              </a:defRPr>
            </a:lvl5pPr>
            <a:lvl6pPr lvl="5" rtl="0">
              <a:lnSpc>
                <a:spcPct val="115000"/>
              </a:lnSpc>
              <a:spcBef>
                <a:spcPts val="0"/>
              </a:spcBef>
              <a:spcAft>
                <a:spcPts val="0"/>
              </a:spcAft>
              <a:buNone/>
              <a:defRPr sz="800" b="0">
                <a:solidFill>
                  <a:srgbClr val="434343"/>
                </a:solidFill>
                <a:latin typeface="Nunito Sans"/>
                <a:ea typeface="Nunito Sans"/>
                <a:cs typeface="Nunito Sans"/>
                <a:sym typeface="Nunito Sans"/>
              </a:defRPr>
            </a:lvl6pPr>
            <a:lvl7pPr lvl="6" rtl="0">
              <a:lnSpc>
                <a:spcPct val="115000"/>
              </a:lnSpc>
              <a:spcBef>
                <a:spcPts val="0"/>
              </a:spcBef>
              <a:spcAft>
                <a:spcPts val="0"/>
              </a:spcAft>
              <a:buNone/>
              <a:defRPr sz="800" b="0">
                <a:solidFill>
                  <a:srgbClr val="434343"/>
                </a:solidFill>
                <a:latin typeface="Nunito Sans"/>
                <a:ea typeface="Nunito Sans"/>
                <a:cs typeface="Nunito Sans"/>
                <a:sym typeface="Nunito Sans"/>
              </a:defRPr>
            </a:lvl7pPr>
            <a:lvl8pPr lvl="7" rtl="0">
              <a:lnSpc>
                <a:spcPct val="115000"/>
              </a:lnSpc>
              <a:spcBef>
                <a:spcPts val="0"/>
              </a:spcBef>
              <a:spcAft>
                <a:spcPts val="0"/>
              </a:spcAft>
              <a:buNone/>
              <a:defRPr sz="800" b="0">
                <a:solidFill>
                  <a:srgbClr val="434343"/>
                </a:solidFill>
                <a:latin typeface="Nunito Sans"/>
                <a:ea typeface="Nunito Sans"/>
                <a:cs typeface="Nunito Sans"/>
                <a:sym typeface="Nunito Sans"/>
              </a:defRPr>
            </a:lvl8pPr>
            <a:lvl9pPr lvl="8" rtl="0">
              <a:lnSpc>
                <a:spcPct val="115000"/>
              </a:lnSpc>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65" name="Google Shape;65;p3"/>
          <p:cNvSpPr txBox="1">
            <a:spLocks noGrp="1"/>
          </p:cNvSpPr>
          <p:nvPr>
            <p:ph type="title" idx="19"/>
          </p:nvPr>
        </p:nvSpPr>
        <p:spPr>
          <a:xfrm>
            <a:off x="5396239" y="1644963"/>
            <a:ext cx="1393500" cy="799200"/>
          </a:xfrm>
          <a:prstGeom prst="rect">
            <a:avLst/>
          </a:prstGeom>
        </p:spPr>
        <p:txBody>
          <a:bodyPr spcFirstLastPara="1" wrap="square" lIns="91425" tIns="91425" rIns="91425" bIns="91425" anchor="t" anchorCtr="0"/>
          <a:lstStyle>
            <a:lvl1pPr lvl="0" rtl="0">
              <a:lnSpc>
                <a:spcPct val="150000"/>
              </a:lnSpc>
              <a:spcBef>
                <a:spcPts val="0"/>
              </a:spcBef>
              <a:spcAft>
                <a:spcPts val="0"/>
              </a:spcAft>
              <a:buNone/>
              <a:defRPr sz="700" b="0">
                <a:solidFill>
                  <a:srgbClr val="434343"/>
                </a:solidFill>
                <a:latin typeface="Nunito Sans"/>
                <a:ea typeface="Nunito Sans"/>
                <a:cs typeface="Nunito Sans"/>
                <a:sym typeface="Nunito Sans"/>
              </a:defRPr>
            </a:lvl1pPr>
            <a:lvl2pPr lvl="1" rtl="0">
              <a:lnSpc>
                <a:spcPct val="150000"/>
              </a:lnSpc>
              <a:spcBef>
                <a:spcPts val="0"/>
              </a:spcBef>
              <a:spcAft>
                <a:spcPts val="0"/>
              </a:spcAft>
              <a:buNone/>
              <a:defRPr sz="700" b="0">
                <a:solidFill>
                  <a:srgbClr val="434343"/>
                </a:solidFill>
                <a:latin typeface="Nunito Sans"/>
                <a:ea typeface="Nunito Sans"/>
                <a:cs typeface="Nunito Sans"/>
                <a:sym typeface="Nunito Sans"/>
              </a:defRPr>
            </a:lvl2pPr>
            <a:lvl3pPr lvl="2" rtl="0">
              <a:lnSpc>
                <a:spcPct val="150000"/>
              </a:lnSpc>
              <a:spcBef>
                <a:spcPts val="0"/>
              </a:spcBef>
              <a:spcAft>
                <a:spcPts val="0"/>
              </a:spcAft>
              <a:buNone/>
              <a:defRPr sz="700" b="0">
                <a:solidFill>
                  <a:srgbClr val="434343"/>
                </a:solidFill>
                <a:latin typeface="Nunito Sans"/>
                <a:ea typeface="Nunito Sans"/>
                <a:cs typeface="Nunito Sans"/>
                <a:sym typeface="Nunito Sans"/>
              </a:defRPr>
            </a:lvl3pPr>
            <a:lvl4pPr lvl="3" rtl="0">
              <a:lnSpc>
                <a:spcPct val="150000"/>
              </a:lnSpc>
              <a:spcBef>
                <a:spcPts val="0"/>
              </a:spcBef>
              <a:spcAft>
                <a:spcPts val="0"/>
              </a:spcAft>
              <a:buNone/>
              <a:defRPr sz="700" b="0">
                <a:solidFill>
                  <a:srgbClr val="434343"/>
                </a:solidFill>
                <a:latin typeface="Nunito Sans"/>
                <a:ea typeface="Nunito Sans"/>
                <a:cs typeface="Nunito Sans"/>
                <a:sym typeface="Nunito Sans"/>
              </a:defRPr>
            </a:lvl4pPr>
            <a:lvl5pPr lvl="4" rtl="0">
              <a:lnSpc>
                <a:spcPct val="150000"/>
              </a:lnSpc>
              <a:spcBef>
                <a:spcPts val="0"/>
              </a:spcBef>
              <a:spcAft>
                <a:spcPts val="0"/>
              </a:spcAft>
              <a:buNone/>
              <a:defRPr sz="700" b="0">
                <a:solidFill>
                  <a:srgbClr val="434343"/>
                </a:solidFill>
                <a:latin typeface="Nunito Sans"/>
                <a:ea typeface="Nunito Sans"/>
                <a:cs typeface="Nunito Sans"/>
                <a:sym typeface="Nunito Sans"/>
              </a:defRPr>
            </a:lvl5pPr>
            <a:lvl6pPr lvl="5" rtl="0">
              <a:lnSpc>
                <a:spcPct val="150000"/>
              </a:lnSpc>
              <a:spcBef>
                <a:spcPts val="0"/>
              </a:spcBef>
              <a:spcAft>
                <a:spcPts val="0"/>
              </a:spcAft>
              <a:buNone/>
              <a:defRPr sz="700" b="0">
                <a:solidFill>
                  <a:srgbClr val="434343"/>
                </a:solidFill>
                <a:latin typeface="Nunito Sans"/>
                <a:ea typeface="Nunito Sans"/>
                <a:cs typeface="Nunito Sans"/>
                <a:sym typeface="Nunito Sans"/>
              </a:defRPr>
            </a:lvl6pPr>
            <a:lvl7pPr lvl="6" rtl="0">
              <a:lnSpc>
                <a:spcPct val="150000"/>
              </a:lnSpc>
              <a:spcBef>
                <a:spcPts val="0"/>
              </a:spcBef>
              <a:spcAft>
                <a:spcPts val="0"/>
              </a:spcAft>
              <a:buNone/>
              <a:defRPr sz="700" b="0">
                <a:solidFill>
                  <a:srgbClr val="434343"/>
                </a:solidFill>
                <a:latin typeface="Nunito Sans"/>
                <a:ea typeface="Nunito Sans"/>
                <a:cs typeface="Nunito Sans"/>
                <a:sym typeface="Nunito Sans"/>
              </a:defRPr>
            </a:lvl7pPr>
            <a:lvl8pPr lvl="7" rtl="0">
              <a:lnSpc>
                <a:spcPct val="150000"/>
              </a:lnSpc>
              <a:spcBef>
                <a:spcPts val="0"/>
              </a:spcBef>
              <a:spcAft>
                <a:spcPts val="0"/>
              </a:spcAft>
              <a:buNone/>
              <a:defRPr sz="700" b="0">
                <a:solidFill>
                  <a:srgbClr val="434343"/>
                </a:solidFill>
                <a:latin typeface="Nunito Sans"/>
                <a:ea typeface="Nunito Sans"/>
                <a:cs typeface="Nunito Sans"/>
                <a:sym typeface="Nunito Sans"/>
              </a:defRPr>
            </a:lvl8pPr>
            <a:lvl9pPr lvl="8" rtl="0">
              <a:lnSpc>
                <a:spcPct val="150000"/>
              </a:lnSpc>
              <a:spcBef>
                <a:spcPts val="0"/>
              </a:spcBef>
              <a:spcAft>
                <a:spcPts val="0"/>
              </a:spcAft>
              <a:buNone/>
              <a:defRPr sz="700" b="0">
                <a:solidFill>
                  <a:srgbClr val="434343"/>
                </a:solidFill>
                <a:latin typeface="Nunito Sans"/>
                <a:ea typeface="Nunito Sans"/>
                <a:cs typeface="Nunito Sans"/>
                <a:sym typeface="Nunito Sans"/>
              </a:defRPr>
            </a:lvl9pPr>
          </a:lstStyle>
          <a:p>
            <a:endParaRPr/>
          </a:p>
        </p:txBody>
      </p:sp>
      <p:sp>
        <p:nvSpPr>
          <p:cNvPr id="66" name="Google Shape;66;p3"/>
          <p:cNvSpPr txBox="1">
            <a:spLocks noGrp="1"/>
          </p:cNvSpPr>
          <p:nvPr>
            <p:ph type="title" idx="20"/>
          </p:nvPr>
        </p:nvSpPr>
        <p:spPr>
          <a:xfrm>
            <a:off x="6952099" y="1237787"/>
            <a:ext cx="1393500" cy="321000"/>
          </a:xfrm>
          <a:prstGeom prst="rect">
            <a:avLst/>
          </a:prstGeom>
        </p:spPr>
        <p:txBody>
          <a:bodyPr spcFirstLastPara="1" wrap="square" lIns="91425" tIns="91425" rIns="91425" bIns="91425" anchor="ctr" anchorCtr="0"/>
          <a:lstStyle>
            <a:lvl1pPr lvl="0" rtl="0">
              <a:lnSpc>
                <a:spcPct val="115000"/>
              </a:lnSpc>
              <a:spcBef>
                <a:spcPts val="0"/>
              </a:spcBef>
              <a:spcAft>
                <a:spcPts val="0"/>
              </a:spcAft>
              <a:buNone/>
              <a:defRPr sz="800" b="0">
                <a:solidFill>
                  <a:srgbClr val="434343"/>
                </a:solidFill>
                <a:latin typeface="Nunito Sans"/>
                <a:ea typeface="Nunito Sans"/>
                <a:cs typeface="Nunito Sans"/>
                <a:sym typeface="Nunito Sans"/>
              </a:defRPr>
            </a:lvl1pPr>
            <a:lvl2pPr lvl="1" rtl="0">
              <a:lnSpc>
                <a:spcPct val="115000"/>
              </a:lnSpc>
              <a:spcBef>
                <a:spcPts val="0"/>
              </a:spcBef>
              <a:spcAft>
                <a:spcPts val="0"/>
              </a:spcAft>
              <a:buNone/>
              <a:defRPr sz="800" b="0">
                <a:solidFill>
                  <a:srgbClr val="434343"/>
                </a:solidFill>
                <a:latin typeface="Nunito Sans"/>
                <a:ea typeface="Nunito Sans"/>
                <a:cs typeface="Nunito Sans"/>
                <a:sym typeface="Nunito Sans"/>
              </a:defRPr>
            </a:lvl2pPr>
            <a:lvl3pPr lvl="2" rtl="0">
              <a:lnSpc>
                <a:spcPct val="115000"/>
              </a:lnSpc>
              <a:spcBef>
                <a:spcPts val="0"/>
              </a:spcBef>
              <a:spcAft>
                <a:spcPts val="0"/>
              </a:spcAft>
              <a:buNone/>
              <a:defRPr sz="800" b="0">
                <a:solidFill>
                  <a:srgbClr val="434343"/>
                </a:solidFill>
                <a:latin typeface="Nunito Sans"/>
                <a:ea typeface="Nunito Sans"/>
                <a:cs typeface="Nunito Sans"/>
                <a:sym typeface="Nunito Sans"/>
              </a:defRPr>
            </a:lvl3pPr>
            <a:lvl4pPr lvl="3" rtl="0">
              <a:lnSpc>
                <a:spcPct val="115000"/>
              </a:lnSpc>
              <a:spcBef>
                <a:spcPts val="0"/>
              </a:spcBef>
              <a:spcAft>
                <a:spcPts val="0"/>
              </a:spcAft>
              <a:buNone/>
              <a:defRPr sz="800" b="0">
                <a:solidFill>
                  <a:srgbClr val="434343"/>
                </a:solidFill>
                <a:latin typeface="Nunito Sans"/>
                <a:ea typeface="Nunito Sans"/>
                <a:cs typeface="Nunito Sans"/>
                <a:sym typeface="Nunito Sans"/>
              </a:defRPr>
            </a:lvl4pPr>
            <a:lvl5pPr lvl="4" rtl="0">
              <a:lnSpc>
                <a:spcPct val="115000"/>
              </a:lnSpc>
              <a:spcBef>
                <a:spcPts val="0"/>
              </a:spcBef>
              <a:spcAft>
                <a:spcPts val="0"/>
              </a:spcAft>
              <a:buNone/>
              <a:defRPr sz="800" b="0">
                <a:solidFill>
                  <a:srgbClr val="434343"/>
                </a:solidFill>
                <a:latin typeface="Nunito Sans"/>
                <a:ea typeface="Nunito Sans"/>
                <a:cs typeface="Nunito Sans"/>
                <a:sym typeface="Nunito Sans"/>
              </a:defRPr>
            </a:lvl5pPr>
            <a:lvl6pPr lvl="5" rtl="0">
              <a:lnSpc>
                <a:spcPct val="115000"/>
              </a:lnSpc>
              <a:spcBef>
                <a:spcPts val="0"/>
              </a:spcBef>
              <a:spcAft>
                <a:spcPts val="0"/>
              </a:spcAft>
              <a:buNone/>
              <a:defRPr sz="800" b="0">
                <a:solidFill>
                  <a:srgbClr val="434343"/>
                </a:solidFill>
                <a:latin typeface="Nunito Sans"/>
                <a:ea typeface="Nunito Sans"/>
                <a:cs typeface="Nunito Sans"/>
                <a:sym typeface="Nunito Sans"/>
              </a:defRPr>
            </a:lvl6pPr>
            <a:lvl7pPr lvl="6" rtl="0">
              <a:lnSpc>
                <a:spcPct val="115000"/>
              </a:lnSpc>
              <a:spcBef>
                <a:spcPts val="0"/>
              </a:spcBef>
              <a:spcAft>
                <a:spcPts val="0"/>
              </a:spcAft>
              <a:buNone/>
              <a:defRPr sz="800" b="0">
                <a:solidFill>
                  <a:srgbClr val="434343"/>
                </a:solidFill>
                <a:latin typeface="Nunito Sans"/>
                <a:ea typeface="Nunito Sans"/>
                <a:cs typeface="Nunito Sans"/>
                <a:sym typeface="Nunito Sans"/>
              </a:defRPr>
            </a:lvl7pPr>
            <a:lvl8pPr lvl="7" rtl="0">
              <a:lnSpc>
                <a:spcPct val="115000"/>
              </a:lnSpc>
              <a:spcBef>
                <a:spcPts val="0"/>
              </a:spcBef>
              <a:spcAft>
                <a:spcPts val="0"/>
              </a:spcAft>
              <a:buNone/>
              <a:defRPr sz="800" b="0">
                <a:solidFill>
                  <a:srgbClr val="434343"/>
                </a:solidFill>
                <a:latin typeface="Nunito Sans"/>
                <a:ea typeface="Nunito Sans"/>
                <a:cs typeface="Nunito Sans"/>
                <a:sym typeface="Nunito Sans"/>
              </a:defRPr>
            </a:lvl8pPr>
            <a:lvl9pPr lvl="8" rtl="0">
              <a:lnSpc>
                <a:spcPct val="115000"/>
              </a:lnSpc>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67" name="Google Shape;67;p3"/>
          <p:cNvSpPr txBox="1">
            <a:spLocks noGrp="1"/>
          </p:cNvSpPr>
          <p:nvPr>
            <p:ph type="title" idx="21"/>
          </p:nvPr>
        </p:nvSpPr>
        <p:spPr>
          <a:xfrm>
            <a:off x="6952089" y="1644963"/>
            <a:ext cx="1393500" cy="799200"/>
          </a:xfrm>
          <a:prstGeom prst="rect">
            <a:avLst/>
          </a:prstGeom>
        </p:spPr>
        <p:txBody>
          <a:bodyPr spcFirstLastPara="1" wrap="square" lIns="91425" tIns="91425" rIns="91425" bIns="91425" anchor="t" anchorCtr="0"/>
          <a:lstStyle>
            <a:lvl1pPr lvl="0" rtl="0">
              <a:lnSpc>
                <a:spcPct val="150000"/>
              </a:lnSpc>
              <a:spcBef>
                <a:spcPts val="0"/>
              </a:spcBef>
              <a:spcAft>
                <a:spcPts val="0"/>
              </a:spcAft>
              <a:buNone/>
              <a:defRPr sz="700" b="0">
                <a:solidFill>
                  <a:srgbClr val="434343"/>
                </a:solidFill>
                <a:latin typeface="Nunito Sans"/>
                <a:ea typeface="Nunito Sans"/>
                <a:cs typeface="Nunito Sans"/>
                <a:sym typeface="Nunito Sans"/>
              </a:defRPr>
            </a:lvl1pPr>
            <a:lvl2pPr lvl="1" rtl="0">
              <a:lnSpc>
                <a:spcPct val="150000"/>
              </a:lnSpc>
              <a:spcBef>
                <a:spcPts val="0"/>
              </a:spcBef>
              <a:spcAft>
                <a:spcPts val="0"/>
              </a:spcAft>
              <a:buNone/>
              <a:defRPr sz="700" b="0">
                <a:solidFill>
                  <a:srgbClr val="434343"/>
                </a:solidFill>
                <a:latin typeface="Nunito Sans"/>
                <a:ea typeface="Nunito Sans"/>
                <a:cs typeface="Nunito Sans"/>
                <a:sym typeface="Nunito Sans"/>
              </a:defRPr>
            </a:lvl2pPr>
            <a:lvl3pPr lvl="2" rtl="0">
              <a:lnSpc>
                <a:spcPct val="150000"/>
              </a:lnSpc>
              <a:spcBef>
                <a:spcPts val="0"/>
              </a:spcBef>
              <a:spcAft>
                <a:spcPts val="0"/>
              </a:spcAft>
              <a:buNone/>
              <a:defRPr sz="700" b="0">
                <a:solidFill>
                  <a:srgbClr val="434343"/>
                </a:solidFill>
                <a:latin typeface="Nunito Sans"/>
                <a:ea typeface="Nunito Sans"/>
                <a:cs typeface="Nunito Sans"/>
                <a:sym typeface="Nunito Sans"/>
              </a:defRPr>
            </a:lvl3pPr>
            <a:lvl4pPr lvl="3" rtl="0">
              <a:lnSpc>
                <a:spcPct val="150000"/>
              </a:lnSpc>
              <a:spcBef>
                <a:spcPts val="0"/>
              </a:spcBef>
              <a:spcAft>
                <a:spcPts val="0"/>
              </a:spcAft>
              <a:buNone/>
              <a:defRPr sz="700" b="0">
                <a:solidFill>
                  <a:srgbClr val="434343"/>
                </a:solidFill>
                <a:latin typeface="Nunito Sans"/>
                <a:ea typeface="Nunito Sans"/>
                <a:cs typeface="Nunito Sans"/>
                <a:sym typeface="Nunito Sans"/>
              </a:defRPr>
            </a:lvl4pPr>
            <a:lvl5pPr lvl="4" rtl="0">
              <a:lnSpc>
                <a:spcPct val="150000"/>
              </a:lnSpc>
              <a:spcBef>
                <a:spcPts val="0"/>
              </a:spcBef>
              <a:spcAft>
                <a:spcPts val="0"/>
              </a:spcAft>
              <a:buNone/>
              <a:defRPr sz="700" b="0">
                <a:solidFill>
                  <a:srgbClr val="434343"/>
                </a:solidFill>
                <a:latin typeface="Nunito Sans"/>
                <a:ea typeface="Nunito Sans"/>
                <a:cs typeface="Nunito Sans"/>
                <a:sym typeface="Nunito Sans"/>
              </a:defRPr>
            </a:lvl5pPr>
            <a:lvl6pPr lvl="5" rtl="0">
              <a:lnSpc>
                <a:spcPct val="150000"/>
              </a:lnSpc>
              <a:spcBef>
                <a:spcPts val="0"/>
              </a:spcBef>
              <a:spcAft>
                <a:spcPts val="0"/>
              </a:spcAft>
              <a:buNone/>
              <a:defRPr sz="700" b="0">
                <a:solidFill>
                  <a:srgbClr val="434343"/>
                </a:solidFill>
                <a:latin typeface="Nunito Sans"/>
                <a:ea typeface="Nunito Sans"/>
                <a:cs typeface="Nunito Sans"/>
                <a:sym typeface="Nunito Sans"/>
              </a:defRPr>
            </a:lvl6pPr>
            <a:lvl7pPr lvl="6" rtl="0">
              <a:lnSpc>
                <a:spcPct val="150000"/>
              </a:lnSpc>
              <a:spcBef>
                <a:spcPts val="0"/>
              </a:spcBef>
              <a:spcAft>
                <a:spcPts val="0"/>
              </a:spcAft>
              <a:buNone/>
              <a:defRPr sz="700" b="0">
                <a:solidFill>
                  <a:srgbClr val="434343"/>
                </a:solidFill>
                <a:latin typeface="Nunito Sans"/>
                <a:ea typeface="Nunito Sans"/>
                <a:cs typeface="Nunito Sans"/>
                <a:sym typeface="Nunito Sans"/>
              </a:defRPr>
            </a:lvl7pPr>
            <a:lvl8pPr lvl="7" rtl="0">
              <a:lnSpc>
                <a:spcPct val="150000"/>
              </a:lnSpc>
              <a:spcBef>
                <a:spcPts val="0"/>
              </a:spcBef>
              <a:spcAft>
                <a:spcPts val="0"/>
              </a:spcAft>
              <a:buNone/>
              <a:defRPr sz="700" b="0">
                <a:solidFill>
                  <a:srgbClr val="434343"/>
                </a:solidFill>
                <a:latin typeface="Nunito Sans"/>
                <a:ea typeface="Nunito Sans"/>
                <a:cs typeface="Nunito Sans"/>
                <a:sym typeface="Nunito Sans"/>
              </a:defRPr>
            </a:lvl8pPr>
            <a:lvl9pPr lvl="8" rtl="0">
              <a:lnSpc>
                <a:spcPct val="150000"/>
              </a:lnSpc>
              <a:spcBef>
                <a:spcPts val="0"/>
              </a:spcBef>
              <a:spcAft>
                <a:spcPts val="0"/>
              </a:spcAft>
              <a:buNone/>
              <a:defRPr sz="700" b="0">
                <a:solidFill>
                  <a:srgbClr val="434343"/>
                </a:solidFill>
                <a:latin typeface="Nunito Sans"/>
                <a:ea typeface="Nunito Sans"/>
                <a:cs typeface="Nunito Sans"/>
                <a:sym typeface="Nunito Sans"/>
              </a:defRPr>
            </a:lvl9pPr>
          </a:lstStyle>
          <a:p>
            <a:endParaRPr/>
          </a:p>
        </p:txBody>
      </p:sp>
      <p:sp>
        <p:nvSpPr>
          <p:cNvPr id="68" name="Google Shape;68;p3"/>
          <p:cNvSpPr txBox="1">
            <a:spLocks noGrp="1"/>
          </p:cNvSpPr>
          <p:nvPr>
            <p:ph type="title" idx="22"/>
          </p:nvPr>
        </p:nvSpPr>
        <p:spPr>
          <a:xfrm>
            <a:off x="625374" y="2727675"/>
            <a:ext cx="1543800" cy="197400"/>
          </a:xfrm>
          <a:prstGeom prst="rect">
            <a:avLst/>
          </a:prstGeom>
        </p:spPr>
        <p:txBody>
          <a:bodyPr spcFirstLastPara="1" wrap="square" lIns="91425" tIns="91425" rIns="91425" bIns="91425" anchor="ctr" anchorCtr="0"/>
          <a:lstStyle>
            <a:lvl1pPr lvl="0" rtl="0">
              <a:spcBef>
                <a:spcPts val="0"/>
              </a:spcBef>
              <a:spcAft>
                <a:spcPts val="0"/>
              </a:spcAft>
              <a:buNone/>
              <a:defRPr sz="800" b="0">
                <a:solidFill>
                  <a:srgbClr val="434343"/>
                </a:solidFill>
                <a:latin typeface="Nunito Sans"/>
                <a:ea typeface="Nunito Sans"/>
                <a:cs typeface="Nunito Sans"/>
                <a:sym typeface="Nunito Sans"/>
              </a:defRPr>
            </a:lvl1pPr>
            <a:lvl2pPr lvl="1" rtl="0">
              <a:spcBef>
                <a:spcPts val="0"/>
              </a:spcBef>
              <a:spcAft>
                <a:spcPts val="0"/>
              </a:spcAft>
              <a:buNone/>
              <a:defRPr sz="800" b="0">
                <a:solidFill>
                  <a:srgbClr val="434343"/>
                </a:solidFill>
                <a:latin typeface="Nunito Sans"/>
                <a:ea typeface="Nunito Sans"/>
                <a:cs typeface="Nunito Sans"/>
                <a:sym typeface="Nunito Sans"/>
              </a:defRPr>
            </a:lvl2pPr>
            <a:lvl3pPr lvl="2" rtl="0">
              <a:spcBef>
                <a:spcPts val="0"/>
              </a:spcBef>
              <a:spcAft>
                <a:spcPts val="0"/>
              </a:spcAft>
              <a:buNone/>
              <a:defRPr sz="800" b="0">
                <a:solidFill>
                  <a:srgbClr val="434343"/>
                </a:solidFill>
                <a:latin typeface="Nunito Sans"/>
                <a:ea typeface="Nunito Sans"/>
                <a:cs typeface="Nunito Sans"/>
                <a:sym typeface="Nunito Sans"/>
              </a:defRPr>
            </a:lvl3pPr>
            <a:lvl4pPr lvl="3" rtl="0">
              <a:spcBef>
                <a:spcPts val="0"/>
              </a:spcBef>
              <a:spcAft>
                <a:spcPts val="0"/>
              </a:spcAft>
              <a:buNone/>
              <a:defRPr sz="800" b="0">
                <a:solidFill>
                  <a:srgbClr val="434343"/>
                </a:solidFill>
                <a:latin typeface="Nunito Sans"/>
                <a:ea typeface="Nunito Sans"/>
                <a:cs typeface="Nunito Sans"/>
                <a:sym typeface="Nunito Sans"/>
              </a:defRPr>
            </a:lvl4pPr>
            <a:lvl5pPr lvl="4" rtl="0">
              <a:spcBef>
                <a:spcPts val="0"/>
              </a:spcBef>
              <a:spcAft>
                <a:spcPts val="0"/>
              </a:spcAft>
              <a:buNone/>
              <a:defRPr sz="800" b="0">
                <a:solidFill>
                  <a:srgbClr val="434343"/>
                </a:solidFill>
                <a:latin typeface="Nunito Sans"/>
                <a:ea typeface="Nunito Sans"/>
                <a:cs typeface="Nunito Sans"/>
                <a:sym typeface="Nunito Sans"/>
              </a:defRPr>
            </a:lvl5pPr>
            <a:lvl6pPr lvl="5" rtl="0">
              <a:spcBef>
                <a:spcPts val="0"/>
              </a:spcBef>
              <a:spcAft>
                <a:spcPts val="0"/>
              </a:spcAft>
              <a:buNone/>
              <a:defRPr sz="800" b="0">
                <a:solidFill>
                  <a:srgbClr val="434343"/>
                </a:solidFill>
                <a:latin typeface="Nunito Sans"/>
                <a:ea typeface="Nunito Sans"/>
                <a:cs typeface="Nunito Sans"/>
                <a:sym typeface="Nunito Sans"/>
              </a:defRPr>
            </a:lvl6pPr>
            <a:lvl7pPr lvl="6" rtl="0">
              <a:spcBef>
                <a:spcPts val="0"/>
              </a:spcBef>
              <a:spcAft>
                <a:spcPts val="0"/>
              </a:spcAft>
              <a:buNone/>
              <a:defRPr sz="800" b="0">
                <a:solidFill>
                  <a:srgbClr val="434343"/>
                </a:solidFill>
                <a:latin typeface="Nunito Sans"/>
                <a:ea typeface="Nunito Sans"/>
                <a:cs typeface="Nunito Sans"/>
                <a:sym typeface="Nunito Sans"/>
              </a:defRPr>
            </a:lvl7pPr>
            <a:lvl8pPr lvl="7" rtl="0">
              <a:spcBef>
                <a:spcPts val="0"/>
              </a:spcBef>
              <a:spcAft>
                <a:spcPts val="0"/>
              </a:spcAft>
              <a:buNone/>
              <a:defRPr sz="800" b="0">
                <a:solidFill>
                  <a:srgbClr val="434343"/>
                </a:solidFill>
                <a:latin typeface="Nunito Sans"/>
                <a:ea typeface="Nunito Sans"/>
                <a:cs typeface="Nunito Sans"/>
                <a:sym typeface="Nunito Sans"/>
              </a:defRPr>
            </a:lvl8pPr>
            <a:lvl9pPr lvl="8" rtl="0">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69" name="Google Shape;69;p3"/>
          <p:cNvSpPr txBox="1">
            <a:spLocks noGrp="1"/>
          </p:cNvSpPr>
          <p:nvPr>
            <p:ph type="title" idx="23"/>
          </p:nvPr>
        </p:nvSpPr>
        <p:spPr>
          <a:xfrm>
            <a:off x="3720031" y="2727663"/>
            <a:ext cx="2411100" cy="197400"/>
          </a:xfrm>
          <a:prstGeom prst="rect">
            <a:avLst/>
          </a:prstGeom>
        </p:spPr>
        <p:txBody>
          <a:bodyPr spcFirstLastPara="1" wrap="square" lIns="91425" tIns="91425" rIns="91425" bIns="91425" anchor="ctr" anchorCtr="0"/>
          <a:lstStyle>
            <a:lvl1pPr lvl="0" rtl="0">
              <a:spcBef>
                <a:spcPts val="0"/>
              </a:spcBef>
              <a:spcAft>
                <a:spcPts val="0"/>
              </a:spcAft>
              <a:buNone/>
              <a:defRPr sz="800" b="0">
                <a:solidFill>
                  <a:srgbClr val="434343"/>
                </a:solidFill>
                <a:latin typeface="Nunito Sans"/>
                <a:ea typeface="Nunito Sans"/>
                <a:cs typeface="Nunito Sans"/>
                <a:sym typeface="Nunito Sans"/>
              </a:defRPr>
            </a:lvl1pPr>
            <a:lvl2pPr lvl="1" rtl="0">
              <a:spcBef>
                <a:spcPts val="0"/>
              </a:spcBef>
              <a:spcAft>
                <a:spcPts val="0"/>
              </a:spcAft>
              <a:buNone/>
              <a:defRPr sz="800" b="0">
                <a:solidFill>
                  <a:srgbClr val="434343"/>
                </a:solidFill>
                <a:latin typeface="Nunito Sans"/>
                <a:ea typeface="Nunito Sans"/>
                <a:cs typeface="Nunito Sans"/>
                <a:sym typeface="Nunito Sans"/>
              </a:defRPr>
            </a:lvl2pPr>
            <a:lvl3pPr lvl="2" rtl="0">
              <a:spcBef>
                <a:spcPts val="0"/>
              </a:spcBef>
              <a:spcAft>
                <a:spcPts val="0"/>
              </a:spcAft>
              <a:buNone/>
              <a:defRPr sz="800" b="0">
                <a:solidFill>
                  <a:srgbClr val="434343"/>
                </a:solidFill>
                <a:latin typeface="Nunito Sans"/>
                <a:ea typeface="Nunito Sans"/>
                <a:cs typeface="Nunito Sans"/>
                <a:sym typeface="Nunito Sans"/>
              </a:defRPr>
            </a:lvl3pPr>
            <a:lvl4pPr lvl="3" rtl="0">
              <a:spcBef>
                <a:spcPts val="0"/>
              </a:spcBef>
              <a:spcAft>
                <a:spcPts val="0"/>
              </a:spcAft>
              <a:buNone/>
              <a:defRPr sz="800" b="0">
                <a:solidFill>
                  <a:srgbClr val="434343"/>
                </a:solidFill>
                <a:latin typeface="Nunito Sans"/>
                <a:ea typeface="Nunito Sans"/>
                <a:cs typeface="Nunito Sans"/>
                <a:sym typeface="Nunito Sans"/>
              </a:defRPr>
            </a:lvl4pPr>
            <a:lvl5pPr lvl="4" rtl="0">
              <a:spcBef>
                <a:spcPts val="0"/>
              </a:spcBef>
              <a:spcAft>
                <a:spcPts val="0"/>
              </a:spcAft>
              <a:buNone/>
              <a:defRPr sz="800" b="0">
                <a:solidFill>
                  <a:srgbClr val="434343"/>
                </a:solidFill>
                <a:latin typeface="Nunito Sans"/>
                <a:ea typeface="Nunito Sans"/>
                <a:cs typeface="Nunito Sans"/>
                <a:sym typeface="Nunito Sans"/>
              </a:defRPr>
            </a:lvl5pPr>
            <a:lvl6pPr lvl="5" rtl="0">
              <a:spcBef>
                <a:spcPts val="0"/>
              </a:spcBef>
              <a:spcAft>
                <a:spcPts val="0"/>
              </a:spcAft>
              <a:buNone/>
              <a:defRPr sz="800" b="0">
                <a:solidFill>
                  <a:srgbClr val="434343"/>
                </a:solidFill>
                <a:latin typeface="Nunito Sans"/>
                <a:ea typeface="Nunito Sans"/>
                <a:cs typeface="Nunito Sans"/>
                <a:sym typeface="Nunito Sans"/>
              </a:defRPr>
            </a:lvl6pPr>
            <a:lvl7pPr lvl="6" rtl="0">
              <a:spcBef>
                <a:spcPts val="0"/>
              </a:spcBef>
              <a:spcAft>
                <a:spcPts val="0"/>
              </a:spcAft>
              <a:buNone/>
              <a:defRPr sz="800" b="0">
                <a:solidFill>
                  <a:srgbClr val="434343"/>
                </a:solidFill>
                <a:latin typeface="Nunito Sans"/>
                <a:ea typeface="Nunito Sans"/>
                <a:cs typeface="Nunito Sans"/>
                <a:sym typeface="Nunito Sans"/>
              </a:defRPr>
            </a:lvl7pPr>
            <a:lvl8pPr lvl="7" rtl="0">
              <a:spcBef>
                <a:spcPts val="0"/>
              </a:spcBef>
              <a:spcAft>
                <a:spcPts val="0"/>
              </a:spcAft>
              <a:buNone/>
              <a:defRPr sz="800" b="0">
                <a:solidFill>
                  <a:srgbClr val="434343"/>
                </a:solidFill>
                <a:latin typeface="Nunito Sans"/>
                <a:ea typeface="Nunito Sans"/>
                <a:cs typeface="Nunito Sans"/>
                <a:sym typeface="Nunito Sans"/>
              </a:defRPr>
            </a:lvl8pPr>
            <a:lvl9pPr lvl="8" rtl="0">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70" name="Google Shape;70;p3"/>
          <p:cNvSpPr txBox="1">
            <a:spLocks noGrp="1"/>
          </p:cNvSpPr>
          <p:nvPr>
            <p:ph type="title" idx="24"/>
          </p:nvPr>
        </p:nvSpPr>
        <p:spPr>
          <a:xfrm>
            <a:off x="714909" y="3160366"/>
            <a:ext cx="1393500" cy="321000"/>
          </a:xfrm>
          <a:prstGeom prst="rect">
            <a:avLst/>
          </a:prstGeom>
        </p:spPr>
        <p:txBody>
          <a:bodyPr spcFirstLastPara="1" wrap="square" lIns="91425" tIns="91425" rIns="91425" bIns="91425" anchor="ctr" anchorCtr="0"/>
          <a:lstStyle>
            <a:lvl1pPr lvl="0" rtl="0">
              <a:lnSpc>
                <a:spcPct val="115000"/>
              </a:lnSpc>
              <a:spcBef>
                <a:spcPts val="0"/>
              </a:spcBef>
              <a:spcAft>
                <a:spcPts val="0"/>
              </a:spcAft>
              <a:buNone/>
              <a:defRPr sz="800" b="0">
                <a:solidFill>
                  <a:srgbClr val="434343"/>
                </a:solidFill>
                <a:latin typeface="Nunito Sans"/>
                <a:ea typeface="Nunito Sans"/>
                <a:cs typeface="Nunito Sans"/>
                <a:sym typeface="Nunito Sans"/>
              </a:defRPr>
            </a:lvl1pPr>
            <a:lvl2pPr lvl="1" rtl="0">
              <a:lnSpc>
                <a:spcPct val="115000"/>
              </a:lnSpc>
              <a:spcBef>
                <a:spcPts val="0"/>
              </a:spcBef>
              <a:spcAft>
                <a:spcPts val="0"/>
              </a:spcAft>
              <a:buNone/>
              <a:defRPr sz="800" b="0">
                <a:solidFill>
                  <a:srgbClr val="434343"/>
                </a:solidFill>
                <a:latin typeface="Nunito Sans"/>
                <a:ea typeface="Nunito Sans"/>
                <a:cs typeface="Nunito Sans"/>
                <a:sym typeface="Nunito Sans"/>
              </a:defRPr>
            </a:lvl2pPr>
            <a:lvl3pPr lvl="2" rtl="0">
              <a:lnSpc>
                <a:spcPct val="115000"/>
              </a:lnSpc>
              <a:spcBef>
                <a:spcPts val="0"/>
              </a:spcBef>
              <a:spcAft>
                <a:spcPts val="0"/>
              </a:spcAft>
              <a:buNone/>
              <a:defRPr sz="800" b="0">
                <a:solidFill>
                  <a:srgbClr val="434343"/>
                </a:solidFill>
                <a:latin typeface="Nunito Sans"/>
                <a:ea typeface="Nunito Sans"/>
                <a:cs typeface="Nunito Sans"/>
                <a:sym typeface="Nunito Sans"/>
              </a:defRPr>
            </a:lvl3pPr>
            <a:lvl4pPr lvl="3" rtl="0">
              <a:lnSpc>
                <a:spcPct val="115000"/>
              </a:lnSpc>
              <a:spcBef>
                <a:spcPts val="0"/>
              </a:spcBef>
              <a:spcAft>
                <a:spcPts val="0"/>
              </a:spcAft>
              <a:buNone/>
              <a:defRPr sz="800" b="0">
                <a:solidFill>
                  <a:srgbClr val="434343"/>
                </a:solidFill>
                <a:latin typeface="Nunito Sans"/>
                <a:ea typeface="Nunito Sans"/>
                <a:cs typeface="Nunito Sans"/>
                <a:sym typeface="Nunito Sans"/>
              </a:defRPr>
            </a:lvl4pPr>
            <a:lvl5pPr lvl="4" rtl="0">
              <a:lnSpc>
                <a:spcPct val="115000"/>
              </a:lnSpc>
              <a:spcBef>
                <a:spcPts val="0"/>
              </a:spcBef>
              <a:spcAft>
                <a:spcPts val="0"/>
              </a:spcAft>
              <a:buNone/>
              <a:defRPr sz="800" b="0">
                <a:solidFill>
                  <a:srgbClr val="434343"/>
                </a:solidFill>
                <a:latin typeface="Nunito Sans"/>
                <a:ea typeface="Nunito Sans"/>
                <a:cs typeface="Nunito Sans"/>
                <a:sym typeface="Nunito Sans"/>
              </a:defRPr>
            </a:lvl5pPr>
            <a:lvl6pPr lvl="5" rtl="0">
              <a:lnSpc>
                <a:spcPct val="115000"/>
              </a:lnSpc>
              <a:spcBef>
                <a:spcPts val="0"/>
              </a:spcBef>
              <a:spcAft>
                <a:spcPts val="0"/>
              </a:spcAft>
              <a:buNone/>
              <a:defRPr sz="800" b="0">
                <a:solidFill>
                  <a:srgbClr val="434343"/>
                </a:solidFill>
                <a:latin typeface="Nunito Sans"/>
                <a:ea typeface="Nunito Sans"/>
                <a:cs typeface="Nunito Sans"/>
                <a:sym typeface="Nunito Sans"/>
              </a:defRPr>
            </a:lvl6pPr>
            <a:lvl7pPr lvl="6" rtl="0">
              <a:lnSpc>
                <a:spcPct val="115000"/>
              </a:lnSpc>
              <a:spcBef>
                <a:spcPts val="0"/>
              </a:spcBef>
              <a:spcAft>
                <a:spcPts val="0"/>
              </a:spcAft>
              <a:buNone/>
              <a:defRPr sz="800" b="0">
                <a:solidFill>
                  <a:srgbClr val="434343"/>
                </a:solidFill>
                <a:latin typeface="Nunito Sans"/>
                <a:ea typeface="Nunito Sans"/>
                <a:cs typeface="Nunito Sans"/>
                <a:sym typeface="Nunito Sans"/>
              </a:defRPr>
            </a:lvl7pPr>
            <a:lvl8pPr lvl="7" rtl="0">
              <a:lnSpc>
                <a:spcPct val="115000"/>
              </a:lnSpc>
              <a:spcBef>
                <a:spcPts val="0"/>
              </a:spcBef>
              <a:spcAft>
                <a:spcPts val="0"/>
              </a:spcAft>
              <a:buNone/>
              <a:defRPr sz="800" b="0">
                <a:solidFill>
                  <a:srgbClr val="434343"/>
                </a:solidFill>
                <a:latin typeface="Nunito Sans"/>
                <a:ea typeface="Nunito Sans"/>
                <a:cs typeface="Nunito Sans"/>
                <a:sym typeface="Nunito Sans"/>
              </a:defRPr>
            </a:lvl8pPr>
            <a:lvl9pPr lvl="8" rtl="0">
              <a:lnSpc>
                <a:spcPct val="115000"/>
              </a:lnSpc>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71" name="Google Shape;71;p3"/>
          <p:cNvSpPr txBox="1">
            <a:spLocks noGrp="1"/>
          </p:cNvSpPr>
          <p:nvPr>
            <p:ph type="title" idx="25"/>
          </p:nvPr>
        </p:nvSpPr>
        <p:spPr>
          <a:xfrm>
            <a:off x="3839424" y="3160366"/>
            <a:ext cx="1393500" cy="321000"/>
          </a:xfrm>
          <a:prstGeom prst="rect">
            <a:avLst/>
          </a:prstGeom>
        </p:spPr>
        <p:txBody>
          <a:bodyPr spcFirstLastPara="1" wrap="square" lIns="91425" tIns="91425" rIns="91425" bIns="91425" anchor="ctr" anchorCtr="0"/>
          <a:lstStyle>
            <a:lvl1pPr lvl="0" rtl="0">
              <a:lnSpc>
                <a:spcPct val="115000"/>
              </a:lnSpc>
              <a:spcBef>
                <a:spcPts val="0"/>
              </a:spcBef>
              <a:spcAft>
                <a:spcPts val="0"/>
              </a:spcAft>
              <a:buNone/>
              <a:defRPr sz="800" b="0">
                <a:solidFill>
                  <a:srgbClr val="434343"/>
                </a:solidFill>
                <a:latin typeface="Nunito Sans"/>
                <a:ea typeface="Nunito Sans"/>
                <a:cs typeface="Nunito Sans"/>
                <a:sym typeface="Nunito Sans"/>
              </a:defRPr>
            </a:lvl1pPr>
            <a:lvl2pPr lvl="1" rtl="0">
              <a:lnSpc>
                <a:spcPct val="115000"/>
              </a:lnSpc>
              <a:spcBef>
                <a:spcPts val="0"/>
              </a:spcBef>
              <a:spcAft>
                <a:spcPts val="0"/>
              </a:spcAft>
              <a:buNone/>
              <a:defRPr sz="800" b="0">
                <a:solidFill>
                  <a:srgbClr val="434343"/>
                </a:solidFill>
                <a:latin typeface="Nunito Sans"/>
                <a:ea typeface="Nunito Sans"/>
                <a:cs typeface="Nunito Sans"/>
                <a:sym typeface="Nunito Sans"/>
              </a:defRPr>
            </a:lvl2pPr>
            <a:lvl3pPr lvl="2" rtl="0">
              <a:lnSpc>
                <a:spcPct val="115000"/>
              </a:lnSpc>
              <a:spcBef>
                <a:spcPts val="0"/>
              </a:spcBef>
              <a:spcAft>
                <a:spcPts val="0"/>
              </a:spcAft>
              <a:buNone/>
              <a:defRPr sz="800" b="0">
                <a:solidFill>
                  <a:srgbClr val="434343"/>
                </a:solidFill>
                <a:latin typeface="Nunito Sans"/>
                <a:ea typeface="Nunito Sans"/>
                <a:cs typeface="Nunito Sans"/>
                <a:sym typeface="Nunito Sans"/>
              </a:defRPr>
            </a:lvl3pPr>
            <a:lvl4pPr lvl="3" rtl="0">
              <a:lnSpc>
                <a:spcPct val="115000"/>
              </a:lnSpc>
              <a:spcBef>
                <a:spcPts val="0"/>
              </a:spcBef>
              <a:spcAft>
                <a:spcPts val="0"/>
              </a:spcAft>
              <a:buNone/>
              <a:defRPr sz="800" b="0">
                <a:solidFill>
                  <a:srgbClr val="434343"/>
                </a:solidFill>
                <a:latin typeface="Nunito Sans"/>
                <a:ea typeface="Nunito Sans"/>
                <a:cs typeface="Nunito Sans"/>
                <a:sym typeface="Nunito Sans"/>
              </a:defRPr>
            </a:lvl4pPr>
            <a:lvl5pPr lvl="4" rtl="0">
              <a:lnSpc>
                <a:spcPct val="115000"/>
              </a:lnSpc>
              <a:spcBef>
                <a:spcPts val="0"/>
              </a:spcBef>
              <a:spcAft>
                <a:spcPts val="0"/>
              </a:spcAft>
              <a:buNone/>
              <a:defRPr sz="800" b="0">
                <a:solidFill>
                  <a:srgbClr val="434343"/>
                </a:solidFill>
                <a:latin typeface="Nunito Sans"/>
                <a:ea typeface="Nunito Sans"/>
                <a:cs typeface="Nunito Sans"/>
                <a:sym typeface="Nunito Sans"/>
              </a:defRPr>
            </a:lvl5pPr>
            <a:lvl6pPr lvl="5" rtl="0">
              <a:lnSpc>
                <a:spcPct val="115000"/>
              </a:lnSpc>
              <a:spcBef>
                <a:spcPts val="0"/>
              </a:spcBef>
              <a:spcAft>
                <a:spcPts val="0"/>
              </a:spcAft>
              <a:buNone/>
              <a:defRPr sz="800" b="0">
                <a:solidFill>
                  <a:srgbClr val="434343"/>
                </a:solidFill>
                <a:latin typeface="Nunito Sans"/>
                <a:ea typeface="Nunito Sans"/>
                <a:cs typeface="Nunito Sans"/>
                <a:sym typeface="Nunito Sans"/>
              </a:defRPr>
            </a:lvl6pPr>
            <a:lvl7pPr lvl="6" rtl="0">
              <a:lnSpc>
                <a:spcPct val="115000"/>
              </a:lnSpc>
              <a:spcBef>
                <a:spcPts val="0"/>
              </a:spcBef>
              <a:spcAft>
                <a:spcPts val="0"/>
              </a:spcAft>
              <a:buNone/>
              <a:defRPr sz="800" b="0">
                <a:solidFill>
                  <a:srgbClr val="434343"/>
                </a:solidFill>
                <a:latin typeface="Nunito Sans"/>
                <a:ea typeface="Nunito Sans"/>
                <a:cs typeface="Nunito Sans"/>
                <a:sym typeface="Nunito Sans"/>
              </a:defRPr>
            </a:lvl7pPr>
            <a:lvl8pPr lvl="7" rtl="0">
              <a:lnSpc>
                <a:spcPct val="115000"/>
              </a:lnSpc>
              <a:spcBef>
                <a:spcPts val="0"/>
              </a:spcBef>
              <a:spcAft>
                <a:spcPts val="0"/>
              </a:spcAft>
              <a:buNone/>
              <a:defRPr sz="800" b="0">
                <a:solidFill>
                  <a:srgbClr val="434343"/>
                </a:solidFill>
                <a:latin typeface="Nunito Sans"/>
                <a:ea typeface="Nunito Sans"/>
                <a:cs typeface="Nunito Sans"/>
                <a:sym typeface="Nunito Sans"/>
              </a:defRPr>
            </a:lvl8pPr>
            <a:lvl9pPr lvl="8" rtl="0">
              <a:lnSpc>
                <a:spcPct val="115000"/>
              </a:lnSpc>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72" name="Google Shape;72;p3"/>
          <p:cNvSpPr txBox="1">
            <a:spLocks noGrp="1"/>
          </p:cNvSpPr>
          <p:nvPr>
            <p:ph type="title" idx="26"/>
          </p:nvPr>
        </p:nvSpPr>
        <p:spPr>
          <a:xfrm>
            <a:off x="3839414" y="3567542"/>
            <a:ext cx="1393500" cy="799200"/>
          </a:xfrm>
          <a:prstGeom prst="rect">
            <a:avLst/>
          </a:prstGeom>
        </p:spPr>
        <p:txBody>
          <a:bodyPr spcFirstLastPara="1" wrap="square" lIns="91425" tIns="91425" rIns="91425" bIns="91425" anchor="t" anchorCtr="0"/>
          <a:lstStyle>
            <a:lvl1pPr lvl="0" rtl="0">
              <a:lnSpc>
                <a:spcPct val="150000"/>
              </a:lnSpc>
              <a:spcBef>
                <a:spcPts val="0"/>
              </a:spcBef>
              <a:spcAft>
                <a:spcPts val="0"/>
              </a:spcAft>
              <a:buNone/>
              <a:defRPr sz="700" b="0">
                <a:solidFill>
                  <a:srgbClr val="434343"/>
                </a:solidFill>
                <a:latin typeface="Nunito Sans"/>
                <a:ea typeface="Nunito Sans"/>
                <a:cs typeface="Nunito Sans"/>
                <a:sym typeface="Nunito Sans"/>
              </a:defRPr>
            </a:lvl1pPr>
            <a:lvl2pPr lvl="1" rtl="0">
              <a:lnSpc>
                <a:spcPct val="150000"/>
              </a:lnSpc>
              <a:spcBef>
                <a:spcPts val="0"/>
              </a:spcBef>
              <a:spcAft>
                <a:spcPts val="0"/>
              </a:spcAft>
              <a:buNone/>
              <a:defRPr sz="700" b="0">
                <a:solidFill>
                  <a:srgbClr val="434343"/>
                </a:solidFill>
                <a:latin typeface="Nunito Sans"/>
                <a:ea typeface="Nunito Sans"/>
                <a:cs typeface="Nunito Sans"/>
                <a:sym typeface="Nunito Sans"/>
              </a:defRPr>
            </a:lvl2pPr>
            <a:lvl3pPr lvl="2" rtl="0">
              <a:lnSpc>
                <a:spcPct val="150000"/>
              </a:lnSpc>
              <a:spcBef>
                <a:spcPts val="0"/>
              </a:spcBef>
              <a:spcAft>
                <a:spcPts val="0"/>
              </a:spcAft>
              <a:buNone/>
              <a:defRPr sz="700" b="0">
                <a:solidFill>
                  <a:srgbClr val="434343"/>
                </a:solidFill>
                <a:latin typeface="Nunito Sans"/>
                <a:ea typeface="Nunito Sans"/>
                <a:cs typeface="Nunito Sans"/>
                <a:sym typeface="Nunito Sans"/>
              </a:defRPr>
            </a:lvl3pPr>
            <a:lvl4pPr lvl="3" rtl="0">
              <a:lnSpc>
                <a:spcPct val="150000"/>
              </a:lnSpc>
              <a:spcBef>
                <a:spcPts val="0"/>
              </a:spcBef>
              <a:spcAft>
                <a:spcPts val="0"/>
              </a:spcAft>
              <a:buNone/>
              <a:defRPr sz="700" b="0">
                <a:solidFill>
                  <a:srgbClr val="434343"/>
                </a:solidFill>
                <a:latin typeface="Nunito Sans"/>
                <a:ea typeface="Nunito Sans"/>
                <a:cs typeface="Nunito Sans"/>
                <a:sym typeface="Nunito Sans"/>
              </a:defRPr>
            </a:lvl4pPr>
            <a:lvl5pPr lvl="4" rtl="0">
              <a:lnSpc>
                <a:spcPct val="150000"/>
              </a:lnSpc>
              <a:spcBef>
                <a:spcPts val="0"/>
              </a:spcBef>
              <a:spcAft>
                <a:spcPts val="0"/>
              </a:spcAft>
              <a:buNone/>
              <a:defRPr sz="700" b="0">
                <a:solidFill>
                  <a:srgbClr val="434343"/>
                </a:solidFill>
                <a:latin typeface="Nunito Sans"/>
                <a:ea typeface="Nunito Sans"/>
                <a:cs typeface="Nunito Sans"/>
                <a:sym typeface="Nunito Sans"/>
              </a:defRPr>
            </a:lvl5pPr>
            <a:lvl6pPr lvl="5" rtl="0">
              <a:lnSpc>
                <a:spcPct val="150000"/>
              </a:lnSpc>
              <a:spcBef>
                <a:spcPts val="0"/>
              </a:spcBef>
              <a:spcAft>
                <a:spcPts val="0"/>
              </a:spcAft>
              <a:buNone/>
              <a:defRPr sz="700" b="0">
                <a:solidFill>
                  <a:srgbClr val="434343"/>
                </a:solidFill>
                <a:latin typeface="Nunito Sans"/>
                <a:ea typeface="Nunito Sans"/>
                <a:cs typeface="Nunito Sans"/>
                <a:sym typeface="Nunito Sans"/>
              </a:defRPr>
            </a:lvl6pPr>
            <a:lvl7pPr lvl="6" rtl="0">
              <a:lnSpc>
                <a:spcPct val="150000"/>
              </a:lnSpc>
              <a:spcBef>
                <a:spcPts val="0"/>
              </a:spcBef>
              <a:spcAft>
                <a:spcPts val="0"/>
              </a:spcAft>
              <a:buNone/>
              <a:defRPr sz="700" b="0">
                <a:solidFill>
                  <a:srgbClr val="434343"/>
                </a:solidFill>
                <a:latin typeface="Nunito Sans"/>
                <a:ea typeface="Nunito Sans"/>
                <a:cs typeface="Nunito Sans"/>
                <a:sym typeface="Nunito Sans"/>
              </a:defRPr>
            </a:lvl7pPr>
            <a:lvl8pPr lvl="7" rtl="0">
              <a:lnSpc>
                <a:spcPct val="150000"/>
              </a:lnSpc>
              <a:spcBef>
                <a:spcPts val="0"/>
              </a:spcBef>
              <a:spcAft>
                <a:spcPts val="0"/>
              </a:spcAft>
              <a:buNone/>
              <a:defRPr sz="700" b="0">
                <a:solidFill>
                  <a:srgbClr val="434343"/>
                </a:solidFill>
                <a:latin typeface="Nunito Sans"/>
                <a:ea typeface="Nunito Sans"/>
                <a:cs typeface="Nunito Sans"/>
                <a:sym typeface="Nunito Sans"/>
              </a:defRPr>
            </a:lvl8pPr>
            <a:lvl9pPr lvl="8" rtl="0">
              <a:lnSpc>
                <a:spcPct val="150000"/>
              </a:lnSpc>
              <a:spcBef>
                <a:spcPts val="0"/>
              </a:spcBef>
              <a:spcAft>
                <a:spcPts val="0"/>
              </a:spcAft>
              <a:buNone/>
              <a:defRPr sz="700" b="0">
                <a:solidFill>
                  <a:srgbClr val="434343"/>
                </a:solidFill>
                <a:latin typeface="Nunito Sans"/>
                <a:ea typeface="Nunito Sans"/>
                <a:cs typeface="Nunito Sans"/>
                <a:sym typeface="Nunito Sans"/>
              </a:defRPr>
            </a:lvl9pPr>
          </a:lstStyle>
          <a:p>
            <a:endParaRPr/>
          </a:p>
        </p:txBody>
      </p:sp>
      <p:sp>
        <p:nvSpPr>
          <p:cNvPr id="73" name="Google Shape;73;p3"/>
          <p:cNvSpPr txBox="1">
            <a:spLocks noGrp="1"/>
          </p:cNvSpPr>
          <p:nvPr>
            <p:ph type="title" idx="27"/>
          </p:nvPr>
        </p:nvSpPr>
        <p:spPr>
          <a:xfrm>
            <a:off x="6952099" y="3160366"/>
            <a:ext cx="1393500" cy="321000"/>
          </a:xfrm>
          <a:prstGeom prst="rect">
            <a:avLst/>
          </a:prstGeom>
        </p:spPr>
        <p:txBody>
          <a:bodyPr spcFirstLastPara="1" wrap="square" lIns="91425" tIns="91425" rIns="91425" bIns="91425" anchor="ctr" anchorCtr="0"/>
          <a:lstStyle>
            <a:lvl1pPr lvl="0" rtl="0">
              <a:lnSpc>
                <a:spcPct val="115000"/>
              </a:lnSpc>
              <a:spcBef>
                <a:spcPts val="0"/>
              </a:spcBef>
              <a:spcAft>
                <a:spcPts val="0"/>
              </a:spcAft>
              <a:buNone/>
              <a:defRPr sz="800" b="0">
                <a:solidFill>
                  <a:srgbClr val="434343"/>
                </a:solidFill>
                <a:latin typeface="Nunito Sans"/>
                <a:ea typeface="Nunito Sans"/>
                <a:cs typeface="Nunito Sans"/>
                <a:sym typeface="Nunito Sans"/>
              </a:defRPr>
            </a:lvl1pPr>
            <a:lvl2pPr lvl="1" rtl="0">
              <a:lnSpc>
                <a:spcPct val="115000"/>
              </a:lnSpc>
              <a:spcBef>
                <a:spcPts val="0"/>
              </a:spcBef>
              <a:spcAft>
                <a:spcPts val="0"/>
              </a:spcAft>
              <a:buNone/>
              <a:defRPr sz="800" b="0">
                <a:solidFill>
                  <a:srgbClr val="434343"/>
                </a:solidFill>
                <a:latin typeface="Nunito Sans"/>
                <a:ea typeface="Nunito Sans"/>
                <a:cs typeface="Nunito Sans"/>
                <a:sym typeface="Nunito Sans"/>
              </a:defRPr>
            </a:lvl2pPr>
            <a:lvl3pPr lvl="2" rtl="0">
              <a:lnSpc>
                <a:spcPct val="115000"/>
              </a:lnSpc>
              <a:spcBef>
                <a:spcPts val="0"/>
              </a:spcBef>
              <a:spcAft>
                <a:spcPts val="0"/>
              </a:spcAft>
              <a:buNone/>
              <a:defRPr sz="800" b="0">
                <a:solidFill>
                  <a:srgbClr val="434343"/>
                </a:solidFill>
                <a:latin typeface="Nunito Sans"/>
                <a:ea typeface="Nunito Sans"/>
                <a:cs typeface="Nunito Sans"/>
                <a:sym typeface="Nunito Sans"/>
              </a:defRPr>
            </a:lvl3pPr>
            <a:lvl4pPr lvl="3" rtl="0">
              <a:lnSpc>
                <a:spcPct val="115000"/>
              </a:lnSpc>
              <a:spcBef>
                <a:spcPts val="0"/>
              </a:spcBef>
              <a:spcAft>
                <a:spcPts val="0"/>
              </a:spcAft>
              <a:buNone/>
              <a:defRPr sz="800" b="0">
                <a:solidFill>
                  <a:srgbClr val="434343"/>
                </a:solidFill>
                <a:latin typeface="Nunito Sans"/>
                <a:ea typeface="Nunito Sans"/>
                <a:cs typeface="Nunito Sans"/>
                <a:sym typeface="Nunito Sans"/>
              </a:defRPr>
            </a:lvl4pPr>
            <a:lvl5pPr lvl="4" rtl="0">
              <a:lnSpc>
                <a:spcPct val="115000"/>
              </a:lnSpc>
              <a:spcBef>
                <a:spcPts val="0"/>
              </a:spcBef>
              <a:spcAft>
                <a:spcPts val="0"/>
              </a:spcAft>
              <a:buNone/>
              <a:defRPr sz="800" b="0">
                <a:solidFill>
                  <a:srgbClr val="434343"/>
                </a:solidFill>
                <a:latin typeface="Nunito Sans"/>
                <a:ea typeface="Nunito Sans"/>
                <a:cs typeface="Nunito Sans"/>
                <a:sym typeface="Nunito Sans"/>
              </a:defRPr>
            </a:lvl5pPr>
            <a:lvl6pPr lvl="5" rtl="0">
              <a:lnSpc>
                <a:spcPct val="115000"/>
              </a:lnSpc>
              <a:spcBef>
                <a:spcPts val="0"/>
              </a:spcBef>
              <a:spcAft>
                <a:spcPts val="0"/>
              </a:spcAft>
              <a:buNone/>
              <a:defRPr sz="800" b="0">
                <a:solidFill>
                  <a:srgbClr val="434343"/>
                </a:solidFill>
                <a:latin typeface="Nunito Sans"/>
                <a:ea typeface="Nunito Sans"/>
                <a:cs typeface="Nunito Sans"/>
                <a:sym typeface="Nunito Sans"/>
              </a:defRPr>
            </a:lvl6pPr>
            <a:lvl7pPr lvl="6" rtl="0">
              <a:lnSpc>
                <a:spcPct val="115000"/>
              </a:lnSpc>
              <a:spcBef>
                <a:spcPts val="0"/>
              </a:spcBef>
              <a:spcAft>
                <a:spcPts val="0"/>
              </a:spcAft>
              <a:buNone/>
              <a:defRPr sz="800" b="0">
                <a:solidFill>
                  <a:srgbClr val="434343"/>
                </a:solidFill>
                <a:latin typeface="Nunito Sans"/>
                <a:ea typeface="Nunito Sans"/>
                <a:cs typeface="Nunito Sans"/>
                <a:sym typeface="Nunito Sans"/>
              </a:defRPr>
            </a:lvl7pPr>
            <a:lvl8pPr lvl="7" rtl="0">
              <a:lnSpc>
                <a:spcPct val="115000"/>
              </a:lnSpc>
              <a:spcBef>
                <a:spcPts val="0"/>
              </a:spcBef>
              <a:spcAft>
                <a:spcPts val="0"/>
              </a:spcAft>
              <a:buNone/>
              <a:defRPr sz="800" b="0">
                <a:solidFill>
                  <a:srgbClr val="434343"/>
                </a:solidFill>
                <a:latin typeface="Nunito Sans"/>
                <a:ea typeface="Nunito Sans"/>
                <a:cs typeface="Nunito Sans"/>
                <a:sym typeface="Nunito Sans"/>
              </a:defRPr>
            </a:lvl8pPr>
            <a:lvl9pPr lvl="8" rtl="0">
              <a:lnSpc>
                <a:spcPct val="115000"/>
              </a:lnSpc>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74" name="Google Shape;74;p3"/>
          <p:cNvSpPr txBox="1">
            <a:spLocks noGrp="1"/>
          </p:cNvSpPr>
          <p:nvPr>
            <p:ph type="title" idx="28"/>
          </p:nvPr>
        </p:nvSpPr>
        <p:spPr>
          <a:xfrm>
            <a:off x="6952089" y="3567542"/>
            <a:ext cx="1393500" cy="799200"/>
          </a:xfrm>
          <a:prstGeom prst="rect">
            <a:avLst/>
          </a:prstGeom>
        </p:spPr>
        <p:txBody>
          <a:bodyPr spcFirstLastPara="1" wrap="square" lIns="91425" tIns="91425" rIns="91425" bIns="91425" anchor="t" anchorCtr="0"/>
          <a:lstStyle>
            <a:lvl1pPr lvl="0" rtl="0">
              <a:lnSpc>
                <a:spcPct val="150000"/>
              </a:lnSpc>
              <a:spcBef>
                <a:spcPts val="0"/>
              </a:spcBef>
              <a:spcAft>
                <a:spcPts val="0"/>
              </a:spcAft>
              <a:buNone/>
              <a:defRPr sz="700" b="0">
                <a:solidFill>
                  <a:srgbClr val="434343"/>
                </a:solidFill>
                <a:latin typeface="Nunito Sans"/>
                <a:ea typeface="Nunito Sans"/>
                <a:cs typeface="Nunito Sans"/>
                <a:sym typeface="Nunito Sans"/>
              </a:defRPr>
            </a:lvl1pPr>
            <a:lvl2pPr lvl="1" rtl="0">
              <a:lnSpc>
                <a:spcPct val="150000"/>
              </a:lnSpc>
              <a:spcBef>
                <a:spcPts val="0"/>
              </a:spcBef>
              <a:spcAft>
                <a:spcPts val="0"/>
              </a:spcAft>
              <a:buNone/>
              <a:defRPr sz="700" b="0">
                <a:solidFill>
                  <a:srgbClr val="434343"/>
                </a:solidFill>
                <a:latin typeface="Nunito Sans"/>
                <a:ea typeface="Nunito Sans"/>
                <a:cs typeface="Nunito Sans"/>
                <a:sym typeface="Nunito Sans"/>
              </a:defRPr>
            </a:lvl2pPr>
            <a:lvl3pPr lvl="2" rtl="0">
              <a:lnSpc>
                <a:spcPct val="150000"/>
              </a:lnSpc>
              <a:spcBef>
                <a:spcPts val="0"/>
              </a:spcBef>
              <a:spcAft>
                <a:spcPts val="0"/>
              </a:spcAft>
              <a:buNone/>
              <a:defRPr sz="700" b="0">
                <a:solidFill>
                  <a:srgbClr val="434343"/>
                </a:solidFill>
                <a:latin typeface="Nunito Sans"/>
                <a:ea typeface="Nunito Sans"/>
                <a:cs typeface="Nunito Sans"/>
                <a:sym typeface="Nunito Sans"/>
              </a:defRPr>
            </a:lvl3pPr>
            <a:lvl4pPr lvl="3" rtl="0">
              <a:lnSpc>
                <a:spcPct val="150000"/>
              </a:lnSpc>
              <a:spcBef>
                <a:spcPts val="0"/>
              </a:spcBef>
              <a:spcAft>
                <a:spcPts val="0"/>
              </a:spcAft>
              <a:buNone/>
              <a:defRPr sz="700" b="0">
                <a:solidFill>
                  <a:srgbClr val="434343"/>
                </a:solidFill>
                <a:latin typeface="Nunito Sans"/>
                <a:ea typeface="Nunito Sans"/>
                <a:cs typeface="Nunito Sans"/>
                <a:sym typeface="Nunito Sans"/>
              </a:defRPr>
            </a:lvl4pPr>
            <a:lvl5pPr lvl="4" rtl="0">
              <a:lnSpc>
                <a:spcPct val="150000"/>
              </a:lnSpc>
              <a:spcBef>
                <a:spcPts val="0"/>
              </a:spcBef>
              <a:spcAft>
                <a:spcPts val="0"/>
              </a:spcAft>
              <a:buNone/>
              <a:defRPr sz="700" b="0">
                <a:solidFill>
                  <a:srgbClr val="434343"/>
                </a:solidFill>
                <a:latin typeface="Nunito Sans"/>
                <a:ea typeface="Nunito Sans"/>
                <a:cs typeface="Nunito Sans"/>
                <a:sym typeface="Nunito Sans"/>
              </a:defRPr>
            </a:lvl5pPr>
            <a:lvl6pPr lvl="5" rtl="0">
              <a:lnSpc>
                <a:spcPct val="150000"/>
              </a:lnSpc>
              <a:spcBef>
                <a:spcPts val="0"/>
              </a:spcBef>
              <a:spcAft>
                <a:spcPts val="0"/>
              </a:spcAft>
              <a:buNone/>
              <a:defRPr sz="700" b="0">
                <a:solidFill>
                  <a:srgbClr val="434343"/>
                </a:solidFill>
                <a:latin typeface="Nunito Sans"/>
                <a:ea typeface="Nunito Sans"/>
                <a:cs typeface="Nunito Sans"/>
                <a:sym typeface="Nunito Sans"/>
              </a:defRPr>
            </a:lvl6pPr>
            <a:lvl7pPr lvl="6" rtl="0">
              <a:lnSpc>
                <a:spcPct val="150000"/>
              </a:lnSpc>
              <a:spcBef>
                <a:spcPts val="0"/>
              </a:spcBef>
              <a:spcAft>
                <a:spcPts val="0"/>
              </a:spcAft>
              <a:buNone/>
              <a:defRPr sz="700" b="0">
                <a:solidFill>
                  <a:srgbClr val="434343"/>
                </a:solidFill>
                <a:latin typeface="Nunito Sans"/>
                <a:ea typeface="Nunito Sans"/>
                <a:cs typeface="Nunito Sans"/>
                <a:sym typeface="Nunito Sans"/>
              </a:defRPr>
            </a:lvl7pPr>
            <a:lvl8pPr lvl="7" rtl="0">
              <a:lnSpc>
                <a:spcPct val="150000"/>
              </a:lnSpc>
              <a:spcBef>
                <a:spcPts val="0"/>
              </a:spcBef>
              <a:spcAft>
                <a:spcPts val="0"/>
              </a:spcAft>
              <a:buNone/>
              <a:defRPr sz="700" b="0">
                <a:solidFill>
                  <a:srgbClr val="434343"/>
                </a:solidFill>
                <a:latin typeface="Nunito Sans"/>
                <a:ea typeface="Nunito Sans"/>
                <a:cs typeface="Nunito Sans"/>
                <a:sym typeface="Nunito Sans"/>
              </a:defRPr>
            </a:lvl8pPr>
            <a:lvl9pPr lvl="8" rtl="0">
              <a:lnSpc>
                <a:spcPct val="150000"/>
              </a:lnSpc>
              <a:spcBef>
                <a:spcPts val="0"/>
              </a:spcBef>
              <a:spcAft>
                <a:spcPts val="0"/>
              </a:spcAft>
              <a:buNone/>
              <a:defRPr sz="700" b="0">
                <a:solidFill>
                  <a:srgbClr val="434343"/>
                </a:solidFill>
                <a:latin typeface="Nunito Sans"/>
                <a:ea typeface="Nunito Sans"/>
                <a:cs typeface="Nunito Sans"/>
                <a:sym typeface="Nunito Sans"/>
              </a:defRPr>
            </a:lvl9pPr>
          </a:lstStyle>
          <a:p>
            <a:endParaRPr/>
          </a:p>
        </p:txBody>
      </p:sp>
      <p:pic>
        <p:nvPicPr>
          <p:cNvPr id="75" name="Google Shape;75;p3"/>
          <p:cNvPicPr preferRelativeResize="0"/>
          <p:nvPr/>
        </p:nvPicPr>
        <p:blipFill rotWithShape="1">
          <a:blip r:embed="rId2">
            <a:alphaModFix/>
          </a:blip>
          <a:srcRect l="524" r="524"/>
          <a:stretch/>
        </p:blipFill>
        <p:spPr>
          <a:xfrm>
            <a:off x="8800101" y="118933"/>
            <a:ext cx="196500" cy="197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No Topic Two Column">
  <p:cSld name="TITLE_2">
    <p:spTree>
      <p:nvGrpSpPr>
        <p:cNvPr id="1" name="Shape 76"/>
        <p:cNvGrpSpPr/>
        <p:nvPr/>
      </p:nvGrpSpPr>
      <p:grpSpPr>
        <a:xfrm>
          <a:off x="0" y="0"/>
          <a:ext cx="0" cy="0"/>
          <a:chOff x="0" y="0"/>
          <a:chExt cx="0" cy="0"/>
        </a:xfrm>
      </p:grpSpPr>
      <p:sp>
        <p:nvSpPr>
          <p:cNvPr id="77" name="Google Shape;77;p4"/>
          <p:cNvSpPr txBox="1">
            <a:spLocks noGrp="1"/>
          </p:cNvSpPr>
          <p:nvPr>
            <p:ph type="title"/>
          </p:nvPr>
        </p:nvSpPr>
        <p:spPr>
          <a:xfrm>
            <a:off x="381000" y="609600"/>
            <a:ext cx="4686000" cy="347700"/>
          </a:xfrm>
          <a:prstGeom prst="rect">
            <a:avLst/>
          </a:prstGeom>
        </p:spPr>
        <p:txBody>
          <a:bodyPr spcFirstLastPara="1" wrap="square" lIns="91425" tIns="91425" rIns="91425" bIns="91425" anchor="ctr" anchorCtr="0"/>
          <a:lstStyle>
            <a:lvl1pPr lvl="0" rtl="0">
              <a:spcBef>
                <a:spcPts val="0"/>
              </a:spcBef>
              <a:spcAft>
                <a:spcPts val="0"/>
              </a:spcAft>
              <a:buClr>
                <a:srgbClr val="000000"/>
              </a:buClr>
              <a:buSzPts val="2200"/>
              <a:buFont typeface="Nunito Sans"/>
              <a:buNone/>
              <a:defRPr sz="2200">
                <a:solidFill>
                  <a:srgbClr val="000000"/>
                </a:solidFill>
                <a:latin typeface="Nunito Sans"/>
                <a:ea typeface="Nunito Sans"/>
                <a:cs typeface="Nunito Sans"/>
                <a:sym typeface="Nunito Sans"/>
              </a:defRPr>
            </a:lvl1pPr>
            <a:lvl2pPr lvl="1"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2pPr>
            <a:lvl3pPr lvl="2"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3pPr>
            <a:lvl4pPr lvl="3"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4pPr>
            <a:lvl5pPr lvl="4"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5pPr>
            <a:lvl6pPr lvl="5"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6pPr>
            <a:lvl7pPr lvl="6"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7pPr>
            <a:lvl8pPr lvl="7"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8pPr>
            <a:lvl9pPr lvl="8"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9pPr>
          </a:lstStyle>
          <a:p>
            <a:endParaRPr/>
          </a:p>
        </p:txBody>
      </p:sp>
      <p:sp>
        <p:nvSpPr>
          <p:cNvPr id="78" name="Google Shape;78;p4"/>
          <p:cNvSpPr/>
          <p:nvPr/>
        </p:nvSpPr>
        <p:spPr>
          <a:xfrm>
            <a:off x="485800" y="1124025"/>
            <a:ext cx="460500" cy="49800"/>
          </a:xfrm>
          <a:prstGeom prst="rect">
            <a:avLst/>
          </a:prstGeom>
          <a:solidFill>
            <a:srgbClr val="FFC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txBox="1">
            <a:spLocks noGrp="1"/>
          </p:cNvSpPr>
          <p:nvPr>
            <p:ph type="body" idx="1"/>
          </p:nvPr>
        </p:nvSpPr>
        <p:spPr>
          <a:xfrm>
            <a:off x="4540050" y="1411340"/>
            <a:ext cx="3542400" cy="2617500"/>
          </a:xfrm>
          <a:prstGeom prst="rect">
            <a:avLst/>
          </a:prstGeom>
        </p:spPr>
        <p:txBody>
          <a:bodyPr spcFirstLastPara="1" wrap="square" lIns="91425" tIns="91425" rIns="91425" bIns="91425" anchor="t" anchorCtr="0"/>
          <a:lstStyle>
            <a:lvl1pPr marL="457200" lvl="0" indent="-304800" rtl="0">
              <a:lnSpc>
                <a:spcPct val="130000"/>
              </a:lnSpc>
              <a:spcBef>
                <a:spcPts val="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1pPr>
            <a:lvl2pPr marL="914400" lvl="1"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2pPr>
            <a:lvl3pPr marL="1371600" lvl="2"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3pPr>
            <a:lvl4pPr marL="1828800" lvl="3"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4pPr>
            <a:lvl5pPr marL="2286000" lvl="4"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5pPr>
            <a:lvl6pPr marL="2743200" lvl="5"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6pPr>
            <a:lvl7pPr marL="3200400" lvl="6"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7pPr>
            <a:lvl8pPr marL="3657600" lvl="7"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8pPr>
            <a:lvl9pPr marL="4114800" lvl="8" indent="-304800" rtl="0">
              <a:lnSpc>
                <a:spcPct val="130000"/>
              </a:lnSpc>
              <a:spcBef>
                <a:spcPts val="1000"/>
              </a:spcBef>
              <a:spcAft>
                <a:spcPts val="1000"/>
              </a:spcAft>
              <a:buClr>
                <a:srgbClr val="434343"/>
              </a:buClr>
              <a:buSzPts val="1200"/>
              <a:buFont typeface="Merriweather"/>
              <a:buChar char="■"/>
              <a:defRPr sz="1200">
                <a:solidFill>
                  <a:srgbClr val="434343"/>
                </a:solidFill>
                <a:latin typeface="Merriweather"/>
                <a:ea typeface="Merriweather"/>
                <a:cs typeface="Merriweather"/>
                <a:sym typeface="Merriweather"/>
              </a:defRPr>
            </a:lvl9pPr>
          </a:lstStyle>
          <a:p>
            <a:endParaRPr/>
          </a:p>
        </p:txBody>
      </p:sp>
      <p:sp>
        <p:nvSpPr>
          <p:cNvPr id="80" name="Google Shape;80;p4"/>
          <p:cNvSpPr txBox="1">
            <a:spLocks noGrp="1"/>
          </p:cNvSpPr>
          <p:nvPr>
            <p:ph type="body" idx="2"/>
          </p:nvPr>
        </p:nvSpPr>
        <p:spPr>
          <a:xfrm>
            <a:off x="458000" y="1411340"/>
            <a:ext cx="3452400" cy="26175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Font typeface="Merriweather"/>
              <a:buChar char="●"/>
              <a:defRPr sz="1200">
                <a:latin typeface="Merriweather"/>
                <a:ea typeface="Merriweather"/>
                <a:cs typeface="Merriweather"/>
                <a:sym typeface="Merriweather"/>
              </a:defRPr>
            </a:lvl1pPr>
            <a:lvl2pPr marL="914400" lvl="1" indent="-304800">
              <a:spcBef>
                <a:spcPts val="1000"/>
              </a:spcBef>
              <a:spcAft>
                <a:spcPts val="0"/>
              </a:spcAft>
              <a:buSzPts val="1200"/>
              <a:buFont typeface="Merriweather"/>
              <a:buChar char="○"/>
              <a:defRPr sz="1200">
                <a:latin typeface="Merriweather"/>
                <a:ea typeface="Merriweather"/>
                <a:cs typeface="Merriweather"/>
                <a:sym typeface="Merriweather"/>
              </a:defRPr>
            </a:lvl2pPr>
            <a:lvl3pPr marL="1371600" lvl="2" indent="-304800">
              <a:spcBef>
                <a:spcPts val="1000"/>
              </a:spcBef>
              <a:spcAft>
                <a:spcPts val="0"/>
              </a:spcAft>
              <a:buSzPts val="1200"/>
              <a:buFont typeface="Merriweather"/>
              <a:buChar char="■"/>
              <a:defRPr sz="1200">
                <a:latin typeface="Merriweather"/>
                <a:ea typeface="Merriweather"/>
                <a:cs typeface="Merriweather"/>
                <a:sym typeface="Merriweather"/>
              </a:defRPr>
            </a:lvl3pPr>
            <a:lvl4pPr marL="1828800" lvl="3" indent="-304800">
              <a:spcBef>
                <a:spcPts val="1000"/>
              </a:spcBef>
              <a:spcAft>
                <a:spcPts val="0"/>
              </a:spcAft>
              <a:buSzPts val="1200"/>
              <a:buFont typeface="Merriweather"/>
              <a:buChar char="●"/>
              <a:defRPr sz="1200">
                <a:latin typeface="Merriweather"/>
                <a:ea typeface="Merriweather"/>
                <a:cs typeface="Merriweather"/>
                <a:sym typeface="Merriweather"/>
              </a:defRPr>
            </a:lvl4pPr>
            <a:lvl5pPr marL="2286000" lvl="4" indent="-304800">
              <a:spcBef>
                <a:spcPts val="1000"/>
              </a:spcBef>
              <a:spcAft>
                <a:spcPts val="0"/>
              </a:spcAft>
              <a:buSzPts val="1200"/>
              <a:buFont typeface="Merriweather"/>
              <a:buChar char="○"/>
              <a:defRPr sz="1200">
                <a:latin typeface="Merriweather"/>
                <a:ea typeface="Merriweather"/>
                <a:cs typeface="Merriweather"/>
                <a:sym typeface="Merriweather"/>
              </a:defRPr>
            </a:lvl5pPr>
            <a:lvl6pPr marL="2743200" lvl="5" indent="-304800">
              <a:spcBef>
                <a:spcPts val="1000"/>
              </a:spcBef>
              <a:spcAft>
                <a:spcPts val="0"/>
              </a:spcAft>
              <a:buSzPts val="1200"/>
              <a:buFont typeface="Merriweather"/>
              <a:buChar char="■"/>
              <a:defRPr sz="1200">
                <a:latin typeface="Merriweather"/>
                <a:ea typeface="Merriweather"/>
                <a:cs typeface="Merriweather"/>
                <a:sym typeface="Merriweather"/>
              </a:defRPr>
            </a:lvl6pPr>
            <a:lvl7pPr marL="3200400" lvl="6" indent="-304800">
              <a:spcBef>
                <a:spcPts val="1000"/>
              </a:spcBef>
              <a:spcAft>
                <a:spcPts val="0"/>
              </a:spcAft>
              <a:buSzPts val="1200"/>
              <a:buFont typeface="Merriweather"/>
              <a:buChar char="●"/>
              <a:defRPr sz="1200">
                <a:latin typeface="Merriweather"/>
                <a:ea typeface="Merriweather"/>
                <a:cs typeface="Merriweather"/>
                <a:sym typeface="Merriweather"/>
              </a:defRPr>
            </a:lvl7pPr>
            <a:lvl8pPr marL="3657600" lvl="7" indent="-304800">
              <a:spcBef>
                <a:spcPts val="1000"/>
              </a:spcBef>
              <a:spcAft>
                <a:spcPts val="0"/>
              </a:spcAft>
              <a:buSzPts val="1200"/>
              <a:buFont typeface="Merriweather"/>
              <a:buChar char="○"/>
              <a:defRPr sz="1200">
                <a:latin typeface="Merriweather"/>
                <a:ea typeface="Merriweather"/>
                <a:cs typeface="Merriweather"/>
                <a:sym typeface="Merriweather"/>
              </a:defRPr>
            </a:lvl8pPr>
            <a:lvl9pPr marL="4114800" lvl="8" indent="-304800">
              <a:spcBef>
                <a:spcPts val="1000"/>
              </a:spcBef>
              <a:spcAft>
                <a:spcPts val="1000"/>
              </a:spcAft>
              <a:buSzPts val="1200"/>
              <a:buFont typeface="Merriweather"/>
              <a:buChar char="■"/>
              <a:defRPr sz="1200">
                <a:latin typeface="Merriweather"/>
                <a:ea typeface="Merriweather"/>
                <a:cs typeface="Merriweather"/>
                <a:sym typeface="Merriweather"/>
              </a:defRPr>
            </a:lvl9pPr>
          </a:lstStyle>
          <a:p>
            <a:endParaRPr/>
          </a:p>
        </p:txBody>
      </p:sp>
      <p:sp>
        <p:nvSpPr>
          <p:cNvPr id="81" name="Google Shape;81;p4"/>
          <p:cNvSpPr/>
          <p:nvPr/>
        </p:nvSpPr>
        <p:spPr>
          <a:xfrm>
            <a:off x="225475" y="4929350"/>
            <a:ext cx="6044700" cy="999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Roboto"/>
              <a:buNone/>
            </a:pPr>
            <a:r>
              <a:rPr lang="en" sz="400">
                <a:solidFill>
                  <a:srgbClr val="B7B7B7"/>
                </a:solidFill>
                <a:latin typeface="Proxima Nova"/>
                <a:ea typeface="Proxima Nova"/>
                <a:cs typeface="Proxima Nova"/>
                <a:sym typeface="Proxima Nova"/>
              </a:rPr>
              <a:t>This material and all course content is the proprietary intellectual property of BrainStation Inc. and may only be used by course participants or educators for educational purposes as authorized by BrainStation. Any other use is unauthorized and unlawful.</a:t>
            </a:r>
            <a:endParaRPr sz="500">
              <a:solidFill>
                <a:srgbClr val="B7B7B7"/>
              </a:solidFill>
              <a:latin typeface="Proxima Nova"/>
              <a:ea typeface="Proxima Nova"/>
              <a:cs typeface="Proxima Nova"/>
              <a:sym typeface="Proxima Nova"/>
            </a:endParaRPr>
          </a:p>
        </p:txBody>
      </p:sp>
      <p:sp>
        <p:nvSpPr>
          <p:cNvPr id="82" name="Google Shape;82;p4"/>
          <p:cNvSpPr/>
          <p:nvPr/>
        </p:nvSpPr>
        <p:spPr>
          <a:xfrm>
            <a:off x="225477" y="4858700"/>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B7B7B7"/>
                </a:solidFill>
                <a:latin typeface="Proxima Nova"/>
                <a:ea typeface="Proxima Nova"/>
                <a:cs typeface="Proxima Nova"/>
                <a:sym typeface="Proxima Nova"/>
              </a:rPr>
              <a:t>© BrainStation Inc. 201</a:t>
            </a:r>
            <a:r>
              <a:rPr lang="en" sz="400">
                <a:solidFill>
                  <a:srgbClr val="B7B7B7"/>
                </a:solidFill>
                <a:latin typeface="Proxima Nova"/>
                <a:ea typeface="Proxima Nova"/>
                <a:cs typeface="Proxima Nova"/>
                <a:sym typeface="Proxima Nova"/>
              </a:rPr>
              <a:t>7 -  2018</a:t>
            </a:r>
            <a:endParaRPr sz="500">
              <a:solidFill>
                <a:srgbClr val="B7B7B7"/>
              </a:solidFill>
              <a:latin typeface="Proxima Nova"/>
              <a:ea typeface="Proxima Nova"/>
              <a:cs typeface="Proxima Nova"/>
              <a:sym typeface="Proxima Nova"/>
            </a:endParaRPr>
          </a:p>
        </p:txBody>
      </p:sp>
      <p:pic>
        <p:nvPicPr>
          <p:cNvPr id="83" name="Google Shape;83;p4"/>
          <p:cNvPicPr preferRelativeResize="0"/>
          <p:nvPr/>
        </p:nvPicPr>
        <p:blipFill rotWithShape="1">
          <a:blip r:embed="rId2">
            <a:alphaModFix/>
          </a:blip>
          <a:srcRect l="524" r="524"/>
          <a:stretch/>
        </p:blipFill>
        <p:spPr>
          <a:xfrm>
            <a:off x="8800101" y="118933"/>
            <a:ext cx="196500" cy="197400"/>
          </a:xfrm>
          <a:prstGeom prst="rect">
            <a:avLst/>
          </a:prstGeom>
          <a:noFill/>
          <a:ln>
            <a:noFill/>
          </a:ln>
        </p:spPr>
      </p:pic>
      <p:sp>
        <p:nvSpPr>
          <p:cNvPr id="84" name="Google Shape;84;p4"/>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Agenda">
  <p:cSld name="TITLE_2_4">
    <p:spTree>
      <p:nvGrpSpPr>
        <p:cNvPr id="1" name="Shape 85"/>
        <p:cNvGrpSpPr/>
        <p:nvPr/>
      </p:nvGrpSpPr>
      <p:grpSpPr>
        <a:xfrm>
          <a:off x="0" y="0"/>
          <a:ext cx="0" cy="0"/>
          <a:chOff x="0" y="0"/>
          <a:chExt cx="0" cy="0"/>
        </a:xfrm>
      </p:grpSpPr>
      <p:sp>
        <p:nvSpPr>
          <p:cNvPr id="86" name="Google Shape;86;p5"/>
          <p:cNvSpPr txBox="1">
            <a:spLocks noGrp="1"/>
          </p:cNvSpPr>
          <p:nvPr>
            <p:ph type="title"/>
          </p:nvPr>
        </p:nvSpPr>
        <p:spPr>
          <a:xfrm>
            <a:off x="381000" y="609600"/>
            <a:ext cx="4615200" cy="347700"/>
          </a:xfrm>
          <a:prstGeom prst="rect">
            <a:avLst/>
          </a:prstGeom>
        </p:spPr>
        <p:txBody>
          <a:bodyPr spcFirstLastPara="1" wrap="square" lIns="91425" tIns="91425" rIns="91425" bIns="91425" anchor="ctr" anchorCtr="0"/>
          <a:lstStyle>
            <a:lvl1pPr lvl="0" rtl="0">
              <a:spcBef>
                <a:spcPts val="0"/>
              </a:spcBef>
              <a:spcAft>
                <a:spcPts val="0"/>
              </a:spcAft>
              <a:buClr>
                <a:srgbClr val="000000"/>
              </a:buClr>
              <a:buSzPts val="2100"/>
              <a:buFont typeface="Nunito Sans"/>
              <a:buNone/>
              <a:defRPr sz="2100">
                <a:solidFill>
                  <a:srgbClr val="000000"/>
                </a:solidFill>
                <a:latin typeface="Nunito Sans"/>
                <a:ea typeface="Nunito Sans"/>
                <a:cs typeface="Nunito Sans"/>
                <a:sym typeface="Nunito Sans"/>
              </a:defRPr>
            </a:lvl1pPr>
            <a:lvl2pPr lvl="1"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2pPr>
            <a:lvl3pPr lvl="2"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3pPr>
            <a:lvl4pPr lvl="3"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4pPr>
            <a:lvl5pPr lvl="4"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5pPr>
            <a:lvl6pPr lvl="5"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6pPr>
            <a:lvl7pPr lvl="6"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7pPr>
            <a:lvl8pPr lvl="7"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8pPr>
            <a:lvl9pPr lvl="8"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9pPr>
          </a:lstStyle>
          <a:p>
            <a:endParaRPr/>
          </a:p>
        </p:txBody>
      </p:sp>
      <p:sp>
        <p:nvSpPr>
          <p:cNvPr id="87" name="Google Shape;87;p5"/>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lstStyle>
            <a:lvl1pPr lvl="0" rtl="0">
              <a:spcBef>
                <a:spcPts val="0"/>
              </a:spcBef>
              <a:spcAft>
                <a:spcPts val="0"/>
              </a:spcAft>
              <a:buNone/>
              <a:defRPr sz="900">
                <a:latin typeface="Nunito Sans"/>
                <a:ea typeface="Nunito Sans"/>
                <a:cs typeface="Nunito Sans"/>
                <a:sym typeface="Nunito Sans"/>
              </a:defRPr>
            </a:lvl1pPr>
            <a:lvl2pPr lvl="1" rtl="0">
              <a:spcBef>
                <a:spcPts val="1000"/>
              </a:spcBef>
              <a:spcAft>
                <a:spcPts val="0"/>
              </a:spcAft>
              <a:buNone/>
              <a:defRPr sz="900" b="1">
                <a:latin typeface="Avenir"/>
                <a:ea typeface="Avenir"/>
                <a:cs typeface="Avenir"/>
                <a:sym typeface="Avenir"/>
              </a:defRPr>
            </a:lvl2pPr>
            <a:lvl3pPr lvl="2" rtl="0">
              <a:spcBef>
                <a:spcPts val="1000"/>
              </a:spcBef>
              <a:spcAft>
                <a:spcPts val="0"/>
              </a:spcAft>
              <a:buNone/>
              <a:defRPr sz="900" b="1">
                <a:latin typeface="Avenir"/>
                <a:ea typeface="Avenir"/>
                <a:cs typeface="Avenir"/>
                <a:sym typeface="Avenir"/>
              </a:defRPr>
            </a:lvl3pPr>
            <a:lvl4pPr lvl="3" rtl="0">
              <a:spcBef>
                <a:spcPts val="1000"/>
              </a:spcBef>
              <a:spcAft>
                <a:spcPts val="0"/>
              </a:spcAft>
              <a:buNone/>
              <a:defRPr sz="900" b="1">
                <a:latin typeface="Avenir"/>
                <a:ea typeface="Avenir"/>
                <a:cs typeface="Avenir"/>
                <a:sym typeface="Avenir"/>
              </a:defRPr>
            </a:lvl4pPr>
            <a:lvl5pPr lvl="4" rtl="0">
              <a:spcBef>
                <a:spcPts val="1000"/>
              </a:spcBef>
              <a:spcAft>
                <a:spcPts val="0"/>
              </a:spcAft>
              <a:buNone/>
              <a:defRPr sz="900" b="1">
                <a:latin typeface="Avenir"/>
                <a:ea typeface="Avenir"/>
                <a:cs typeface="Avenir"/>
                <a:sym typeface="Avenir"/>
              </a:defRPr>
            </a:lvl5pPr>
            <a:lvl6pPr lvl="5" rtl="0">
              <a:spcBef>
                <a:spcPts val="1000"/>
              </a:spcBef>
              <a:spcAft>
                <a:spcPts val="0"/>
              </a:spcAft>
              <a:buNone/>
              <a:defRPr sz="900" b="1">
                <a:latin typeface="Avenir"/>
                <a:ea typeface="Avenir"/>
                <a:cs typeface="Avenir"/>
                <a:sym typeface="Avenir"/>
              </a:defRPr>
            </a:lvl6pPr>
            <a:lvl7pPr lvl="6" rtl="0">
              <a:spcBef>
                <a:spcPts val="1000"/>
              </a:spcBef>
              <a:spcAft>
                <a:spcPts val="0"/>
              </a:spcAft>
              <a:buNone/>
              <a:defRPr sz="900" b="1">
                <a:latin typeface="Avenir"/>
                <a:ea typeface="Avenir"/>
                <a:cs typeface="Avenir"/>
                <a:sym typeface="Avenir"/>
              </a:defRPr>
            </a:lvl7pPr>
            <a:lvl8pPr lvl="7" rtl="0">
              <a:spcBef>
                <a:spcPts val="1000"/>
              </a:spcBef>
              <a:spcAft>
                <a:spcPts val="0"/>
              </a:spcAft>
              <a:buNone/>
              <a:defRPr sz="900" b="1">
                <a:latin typeface="Avenir"/>
                <a:ea typeface="Avenir"/>
                <a:cs typeface="Avenir"/>
                <a:sym typeface="Avenir"/>
              </a:defRPr>
            </a:lvl8pPr>
            <a:lvl9pPr lvl="8" rtl="0">
              <a:spcBef>
                <a:spcPts val="1000"/>
              </a:spcBef>
              <a:spcAft>
                <a:spcPts val="1000"/>
              </a:spcAft>
              <a:buNone/>
              <a:defRPr sz="900" b="1">
                <a:latin typeface="Avenir"/>
                <a:ea typeface="Avenir"/>
                <a:cs typeface="Avenir"/>
                <a:sym typeface="Avenir"/>
              </a:defRPr>
            </a:lvl9pPr>
          </a:lstStyle>
          <a:p>
            <a:endParaRPr/>
          </a:p>
        </p:txBody>
      </p:sp>
      <p:sp>
        <p:nvSpPr>
          <p:cNvPr id="88" name="Google Shape;88;p5"/>
          <p:cNvSpPr/>
          <p:nvPr/>
        </p:nvSpPr>
        <p:spPr>
          <a:xfrm>
            <a:off x="485800" y="1124025"/>
            <a:ext cx="460500" cy="49800"/>
          </a:xfrm>
          <a:prstGeom prst="rect">
            <a:avLst/>
          </a:prstGeom>
          <a:solidFill>
            <a:srgbClr val="FFC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txBox="1">
            <a:spLocks noGrp="1"/>
          </p:cNvSpPr>
          <p:nvPr>
            <p:ph type="body" idx="2"/>
          </p:nvPr>
        </p:nvSpPr>
        <p:spPr>
          <a:xfrm>
            <a:off x="386275" y="1410775"/>
            <a:ext cx="1053600" cy="31125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Font typeface="Merriweather"/>
              <a:buChar char="●"/>
              <a:defRPr sz="1200">
                <a:latin typeface="Merriweather"/>
                <a:ea typeface="Merriweather"/>
                <a:cs typeface="Merriweather"/>
                <a:sym typeface="Merriweather"/>
              </a:defRPr>
            </a:lvl1pPr>
            <a:lvl2pPr marL="914400" lvl="1" indent="-304800">
              <a:spcBef>
                <a:spcPts val="1000"/>
              </a:spcBef>
              <a:spcAft>
                <a:spcPts val="0"/>
              </a:spcAft>
              <a:buSzPts val="1200"/>
              <a:buFont typeface="Merriweather"/>
              <a:buChar char="○"/>
              <a:defRPr sz="1200">
                <a:latin typeface="Merriweather"/>
                <a:ea typeface="Merriweather"/>
                <a:cs typeface="Merriweather"/>
                <a:sym typeface="Merriweather"/>
              </a:defRPr>
            </a:lvl2pPr>
            <a:lvl3pPr marL="1371600" lvl="2" indent="-304800">
              <a:spcBef>
                <a:spcPts val="1000"/>
              </a:spcBef>
              <a:spcAft>
                <a:spcPts val="0"/>
              </a:spcAft>
              <a:buSzPts val="1200"/>
              <a:buFont typeface="Merriweather"/>
              <a:buChar char="■"/>
              <a:defRPr sz="1200">
                <a:latin typeface="Merriweather"/>
                <a:ea typeface="Merriweather"/>
                <a:cs typeface="Merriweather"/>
                <a:sym typeface="Merriweather"/>
              </a:defRPr>
            </a:lvl3pPr>
            <a:lvl4pPr marL="1828800" lvl="3" indent="-304800">
              <a:spcBef>
                <a:spcPts val="1000"/>
              </a:spcBef>
              <a:spcAft>
                <a:spcPts val="0"/>
              </a:spcAft>
              <a:buSzPts val="1200"/>
              <a:buFont typeface="Merriweather"/>
              <a:buChar char="●"/>
              <a:defRPr sz="1200">
                <a:latin typeface="Merriweather"/>
                <a:ea typeface="Merriweather"/>
                <a:cs typeface="Merriweather"/>
                <a:sym typeface="Merriweather"/>
              </a:defRPr>
            </a:lvl4pPr>
            <a:lvl5pPr marL="2286000" lvl="4" indent="-304800">
              <a:spcBef>
                <a:spcPts val="1000"/>
              </a:spcBef>
              <a:spcAft>
                <a:spcPts val="0"/>
              </a:spcAft>
              <a:buSzPts val="1200"/>
              <a:buFont typeface="Merriweather"/>
              <a:buChar char="○"/>
              <a:defRPr sz="1200">
                <a:latin typeface="Merriweather"/>
                <a:ea typeface="Merriweather"/>
                <a:cs typeface="Merriweather"/>
                <a:sym typeface="Merriweather"/>
              </a:defRPr>
            </a:lvl5pPr>
            <a:lvl6pPr marL="2743200" lvl="5" indent="-304800">
              <a:spcBef>
                <a:spcPts val="1000"/>
              </a:spcBef>
              <a:spcAft>
                <a:spcPts val="0"/>
              </a:spcAft>
              <a:buSzPts val="1200"/>
              <a:buFont typeface="Merriweather"/>
              <a:buChar char="■"/>
              <a:defRPr sz="1200">
                <a:latin typeface="Merriweather"/>
                <a:ea typeface="Merriweather"/>
                <a:cs typeface="Merriweather"/>
                <a:sym typeface="Merriweather"/>
              </a:defRPr>
            </a:lvl6pPr>
            <a:lvl7pPr marL="3200400" lvl="6" indent="-304800">
              <a:spcBef>
                <a:spcPts val="1000"/>
              </a:spcBef>
              <a:spcAft>
                <a:spcPts val="0"/>
              </a:spcAft>
              <a:buSzPts val="1200"/>
              <a:buFont typeface="Merriweather"/>
              <a:buChar char="●"/>
              <a:defRPr sz="1200">
                <a:latin typeface="Merriweather"/>
                <a:ea typeface="Merriweather"/>
                <a:cs typeface="Merriweather"/>
                <a:sym typeface="Merriweather"/>
              </a:defRPr>
            </a:lvl7pPr>
            <a:lvl8pPr marL="3657600" lvl="7" indent="-304800">
              <a:spcBef>
                <a:spcPts val="1000"/>
              </a:spcBef>
              <a:spcAft>
                <a:spcPts val="0"/>
              </a:spcAft>
              <a:buSzPts val="1200"/>
              <a:buFont typeface="Merriweather"/>
              <a:buChar char="○"/>
              <a:defRPr sz="1200">
                <a:latin typeface="Merriweather"/>
                <a:ea typeface="Merriweather"/>
                <a:cs typeface="Merriweather"/>
                <a:sym typeface="Merriweather"/>
              </a:defRPr>
            </a:lvl8pPr>
            <a:lvl9pPr marL="4114800" lvl="8" indent="-304800">
              <a:spcBef>
                <a:spcPts val="1000"/>
              </a:spcBef>
              <a:spcAft>
                <a:spcPts val="1000"/>
              </a:spcAft>
              <a:buSzPts val="1200"/>
              <a:buFont typeface="Merriweather"/>
              <a:buChar char="■"/>
              <a:defRPr sz="1200">
                <a:latin typeface="Merriweather"/>
                <a:ea typeface="Merriweather"/>
                <a:cs typeface="Merriweather"/>
                <a:sym typeface="Merriweather"/>
              </a:defRPr>
            </a:lvl9pPr>
          </a:lstStyle>
          <a:p>
            <a:endParaRPr/>
          </a:p>
        </p:txBody>
      </p:sp>
      <p:sp>
        <p:nvSpPr>
          <p:cNvPr id="90" name="Google Shape;90;p5"/>
          <p:cNvSpPr txBox="1">
            <a:spLocks noGrp="1"/>
          </p:cNvSpPr>
          <p:nvPr>
            <p:ph type="body" idx="3"/>
          </p:nvPr>
        </p:nvSpPr>
        <p:spPr>
          <a:xfrm>
            <a:off x="1405075" y="1410775"/>
            <a:ext cx="4303500" cy="17805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Font typeface="Merriweather"/>
              <a:buChar char="●"/>
              <a:defRPr sz="1200">
                <a:latin typeface="Merriweather"/>
                <a:ea typeface="Merriweather"/>
                <a:cs typeface="Merriweather"/>
                <a:sym typeface="Merriweather"/>
              </a:defRPr>
            </a:lvl1pPr>
            <a:lvl2pPr marL="914400" lvl="1" indent="-304800">
              <a:spcBef>
                <a:spcPts val="1000"/>
              </a:spcBef>
              <a:spcAft>
                <a:spcPts val="0"/>
              </a:spcAft>
              <a:buSzPts val="1200"/>
              <a:buFont typeface="Merriweather"/>
              <a:buChar char="○"/>
              <a:defRPr sz="1200">
                <a:latin typeface="Merriweather"/>
                <a:ea typeface="Merriweather"/>
                <a:cs typeface="Merriweather"/>
                <a:sym typeface="Merriweather"/>
              </a:defRPr>
            </a:lvl2pPr>
            <a:lvl3pPr marL="1371600" lvl="2" indent="-304800">
              <a:spcBef>
                <a:spcPts val="1000"/>
              </a:spcBef>
              <a:spcAft>
                <a:spcPts val="0"/>
              </a:spcAft>
              <a:buSzPts val="1200"/>
              <a:buFont typeface="Merriweather"/>
              <a:buChar char="■"/>
              <a:defRPr sz="1200">
                <a:latin typeface="Merriweather"/>
                <a:ea typeface="Merriweather"/>
                <a:cs typeface="Merriweather"/>
                <a:sym typeface="Merriweather"/>
              </a:defRPr>
            </a:lvl3pPr>
            <a:lvl4pPr marL="1828800" lvl="3" indent="-304800">
              <a:spcBef>
                <a:spcPts val="1000"/>
              </a:spcBef>
              <a:spcAft>
                <a:spcPts val="0"/>
              </a:spcAft>
              <a:buSzPts val="1200"/>
              <a:buFont typeface="Merriweather"/>
              <a:buChar char="●"/>
              <a:defRPr sz="1200">
                <a:latin typeface="Merriweather"/>
                <a:ea typeface="Merriweather"/>
                <a:cs typeface="Merriweather"/>
                <a:sym typeface="Merriweather"/>
              </a:defRPr>
            </a:lvl4pPr>
            <a:lvl5pPr marL="2286000" lvl="4" indent="-304800">
              <a:spcBef>
                <a:spcPts val="1000"/>
              </a:spcBef>
              <a:spcAft>
                <a:spcPts val="0"/>
              </a:spcAft>
              <a:buSzPts val="1200"/>
              <a:buFont typeface="Merriweather"/>
              <a:buChar char="○"/>
              <a:defRPr sz="1200">
                <a:latin typeface="Merriweather"/>
                <a:ea typeface="Merriweather"/>
                <a:cs typeface="Merriweather"/>
                <a:sym typeface="Merriweather"/>
              </a:defRPr>
            </a:lvl5pPr>
            <a:lvl6pPr marL="2743200" lvl="5" indent="-304800">
              <a:spcBef>
                <a:spcPts val="1000"/>
              </a:spcBef>
              <a:spcAft>
                <a:spcPts val="0"/>
              </a:spcAft>
              <a:buSzPts val="1200"/>
              <a:buFont typeface="Merriweather"/>
              <a:buChar char="■"/>
              <a:defRPr sz="1200">
                <a:latin typeface="Merriweather"/>
                <a:ea typeface="Merriweather"/>
                <a:cs typeface="Merriweather"/>
                <a:sym typeface="Merriweather"/>
              </a:defRPr>
            </a:lvl6pPr>
            <a:lvl7pPr marL="3200400" lvl="6" indent="-304800">
              <a:spcBef>
                <a:spcPts val="1000"/>
              </a:spcBef>
              <a:spcAft>
                <a:spcPts val="0"/>
              </a:spcAft>
              <a:buSzPts val="1200"/>
              <a:buFont typeface="Merriweather"/>
              <a:buChar char="●"/>
              <a:defRPr sz="1200">
                <a:latin typeface="Merriweather"/>
                <a:ea typeface="Merriweather"/>
                <a:cs typeface="Merriweather"/>
                <a:sym typeface="Merriweather"/>
              </a:defRPr>
            </a:lvl7pPr>
            <a:lvl8pPr marL="3657600" lvl="7" indent="-304800">
              <a:spcBef>
                <a:spcPts val="1000"/>
              </a:spcBef>
              <a:spcAft>
                <a:spcPts val="0"/>
              </a:spcAft>
              <a:buSzPts val="1200"/>
              <a:buFont typeface="Merriweather"/>
              <a:buChar char="○"/>
              <a:defRPr sz="1200">
                <a:latin typeface="Merriweather"/>
                <a:ea typeface="Merriweather"/>
                <a:cs typeface="Merriweather"/>
                <a:sym typeface="Merriweather"/>
              </a:defRPr>
            </a:lvl8pPr>
            <a:lvl9pPr marL="4114800" lvl="8" indent="-304800">
              <a:spcBef>
                <a:spcPts val="1000"/>
              </a:spcBef>
              <a:spcAft>
                <a:spcPts val="1000"/>
              </a:spcAft>
              <a:buSzPts val="1200"/>
              <a:buFont typeface="Merriweather"/>
              <a:buChar char="■"/>
              <a:defRPr sz="1200">
                <a:latin typeface="Merriweather"/>
                <a:ea typeface="Merriweather"/>
                <a:cs typeface="Merriweather"/>
                <a:sym typeface="Merriweather"/>
              </a:defRPr>
            </a:lvl9pPr>
          </a:lstStyle>
          <a:p>
            <a:endParaRPr/>
          </a:p>
        </p:txBody>
      </p:sp>
      <p:pic>
        <p:nvPicPr>
          <p:cNvPr id="91" name="Google Shape;91;p5"/>
          <p:cNvPicPr preferRelativeResize="0"/>
          <p:nvPr/>
        </p:nvPicPr>
        <p:blipFill rotWithShape="1">
          <a:blip r:embed="rId2">
            <a:alphaModFix/>
          </a:blip>
          <a:srcRect l="524" r="524"/>
          <a:stretch/>
        </p:blipFill>
        <p:spPr>
          <a:xfrm>
            <a:off x="8800101" y="118933"/>
            <a:ext cx="196500" cy="197400"/>
          </a:xfrm>
          <a:prstGeom prst="rect">
            <a:avLst/>
          </a:prstGeom>
          <a:noFill/>
          <a:ln>
            <a:noFill/>
          </a:ln>
        </p:spPr>
      </p:pic>
      <p:sp>
        <p:nvSpPr>
          <p:cNvPr id="92" name="Google Shape;92;p5"/>
          <p:cNvSpPr/>
          <p:nvPr/>
        </p:nvSpPr>
        <p:spPr>
          <a:xfrm>
            <a:off x="225475" y="4929350"/>
            <a:ext cx="6044700" cy="999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Roboto"/>
              <a:buNone/>
            </a:pPr>
            <a:r>
              <a:rPr lang="en" sz="400">
                <a:solidFill>
                  <a:srgbClr val="B7B7B7"/>
                </a:solidFill>
                <a:latin typeface="Proxima Nova"/>
                <a:ea typeface="Proxima Nova"/>
                <a:cs typeface="Proxima Nova"/>
                <a:sym typeface="Proxima Nova"/>
              </a:rPr>
              <a:t>This material and all course content is the proprietary intellectual property of BrainStation Inc. and may only be used by course participants or educators for educational purposes as authorized by BrainStation. Any other use is unauthorized and unlawful.</a:t>
            </a:r>
            <a:endParaRPr sz="500">
              <a:solidFill>
                <a:srgbClr val="B7B7B7"/>
              </a:solidFill>
              <a:latin typeface="Proxima Nova"/>
              <a:ea typeface="Proxima Nova"/>
              <a:cs typeface="Proxima Nova"/>
              <a:sym typeface="Proxima Nova"/>
            </a:endParaRPr>
          </a:p>
        </p:txBody>
      </p:sp>
      <p:sp>
        <p:nvSpPr>
          <p:cNvPr id="93" name="Google Shape;93;p5"/>
          <p:cNvSpPr/>
          <p:nvPr/>
        </p:nvSpPr>
        <p:spPr>
          <a:xfrm>
            <a:off x="225477" y="4858700"/>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B7B7B7"/>
                </a:solidFill>
                <a:latin typeface="Proxima Nova"/>
                <a:ea typeface="Proxima Nova"/>
                <a:cs typeface="Proxima Nova"/>
                <a:sym typeface="Proxima Nova"/>
              </a:rPr>
              <a:t>© BrainStation Inc. 201</a:t>
            </a:r>
            <a:r>
              <a:rPr lang="en" sz="400">
                <a:solidFill>
                  <a:srgbClr val="B7B7B7"/>
                </a:solidFill>
                <a:latin typeface="Proxima Nova"/>
                <a:ea typeface="Proxima Nova"/>
                <a:cs typeface="Proxima Nova"/>
                <a:sym typeface="Proxima Nova"/>
              </a:rPr>
              <a:t>7 -  2018</a:t>
            </a:r>
            <a:endParaRPr sz="500">
              <a:solidFill>
                <a:srgbClr val="B7B7B7"/>
              </a:solidFill>
              <a:latin typeface="Proxima Nova"/>
              <a:ea typeface="Proxima Nova"/>
              <a:cs typeface="Proxima Nova"/>
              <a:sym typeface="Proxima Nova"/>
            </a:endParaRPr>
          </a:p>
        </p:txBody>
      </p:sp>
      <p:sp>
        <p:nvSpPr>
          <p:cNvPr id="94" name="Google Shape;94;p5"/>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Resources">
  <p:cSld name="TITLE_2_4_2">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381000" y="609600"/>
            <a:ext cx="4615200" cy="347700"/>
          </a:xfrm>
          <a:prstGeom prst="rect">
            <a:avLst/>
          </a:prstGeom>
        </p:spPr>
        <p:txBody>
          <a:bodyPr spcFirstLastPara="1" wrap="square" lIns="91425" tIns="91425" rIns="91425" bIns="91425" anchor="ctr" anchorCtr="0"/>
          <a:lstStyle>
            <a:lvl1pPr lvl="0" rtl="0">
              <a:spcBef>
                <a:spcPts val="0"/>
              </a:spcBef>
              <a:spcAft>
                <a:spcPts val="0"/>
              </a:spcAft>
              <a:buClr>
                <a:srgbClr val="000000"/>
              </a:buClr>
              <a:buSzPts val="2100"/>
              <a:buFont typeface="Nunito Sans"/>
              <a:buNone/>
              <a:defRPr sz="2100">
                <a:solidFill>
                  <a:srgbClr val="000000"/>
                </a:solidFill>
                <a:latin typeface="Nunito Sans"/>
                <a:ea typeface="Nunito Sans"/>
                <a:cs typeface="Nunito Sans"/>
                <a:sym typeface="Nunito Sans"/>
              </a:defRPr>
            </a:lvl1pPr>
            <a:lvl2pPr lvl="1"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2pPr>
            <a:lvl3pPr lvl="2"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3pPr>
            <a:lvl4pPr lvl="3"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4pPr>
            <a:lvl5pPr lvl="4"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5pPr>
            <a:lvl6pPr lvl="5"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6pPr>
            <a:lvl7pPr lvl="6"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7pPr>
            <a:lvl8pPr lvl="7"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8pPr>
            <a:lvl9pPr lvl="8"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9pPr>
          </a:lstStyle>
          <a:p>
            <a:endParaRPr/>
          </a:p>
        </p:txBody>
      </p:sp>
      <p:sp>
        <p:nvSpPr>
          <p:cNvPr id="97" name="Google Shape;97;p6"/>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lstStyle>
            <a:lvl1pPr lvl="0" rtl="0">
              <a:spcBef>
                <a:spcPts val="0"/>
              </a:spcBef>
              <a:spcAft>
                <a:spcPts val="0"/>
              </a:spcAft>
              <a:buNone/>
              <a:defRPr sz="900">
                <a:latin typeface="Nunito Sans"/>
                <a:ea typeface="Nunito Sans"/>
                <a:cs typeface="Nunito Sans"/>
                <a:sym typeface="Nunito Sans"/>
              </a:defRPr>
            </a:lvl1pPr>
            <a:lvl2pPr lvl="1" rtl="0">
              <a:spcBef>
                <a:spcPts val="1000"/>
              </a:spcBef>
              <a:spcAft>
                <a:spcPts val="0"/>
              </a:spcAft>
              <a:buNone/>
              <a:defRPr sz="900" b="1">
                <a:latin typeface="Nunito Sans"/>
                <a:ea typeface="Nunito Sans"/>
                <a:cs typeface="Nunito Sans"/>
                <a:sym typeface="Nunito Sans"/>
              </a:defRPr>
            </a:lvl2pPr>
            <a:lvl3pPr lvl="2" rtl="0">
              <a:spcBef>
                <a:spcPts val="1000"/>
              </a:spcBef>
              <a:spcAft>
                <a:spcPts val="0"/>
              </a:spcAft>
              <a:buNone/>
              <a:defRPr sz="900" b="1">
                <a:latin typeface="Nunito Sans"/>
                <a:ea typeface="Nunito Sans"/>
                <a:cs typeface="Nunito Sans"/>
                <a:sym typeface="Nunito Sans"/>
              </a:defRPr>
            </a:lvl3pPr>
            <a:lvl4pPr lvl="3" rtl="0">
              <a:spcBef>
                <a:spcPts val="1000"/>
              </a:spcBef>
              <a:spcAft>
                <a:spcPts val="0"/>
              </a:spcAft>
              <a:buNone/>
              <a:defRPr sz="900" b="1">
                <a:latin typeface="Nunito Sans"/>
                <a:ea typeface="Nunito Sans"/>
                <a:cs typeface="Nunito Sans"/>
                <a:sym typeface="Nunito Sans"/>
              </a:defRPr>
            </a:lvl4pPr>
            <a:lvl5pPr lvl="4" rtl="0">
              <a:spcBef>
                <a:spcPts val="1000"/>
              </a:spcBef>
              <a:spcAft>
                <a:spcPts val="0"/>
              </a:spcAft>
              <a:buNone/>
              <a:defRPr sz="900" b="1">
                <a:latin typeface="Nunito Sans"/>
                <a:ea typeface="Nunito Sans"/>
                <a:cs typeface="Nunito Sans"/>
                <a:sym typeface="Nunito Sans"/>
              </a:defRPr>
            </a:lvl5pPr>
            <a:lvl6pPr lvl="5" rtl="0">
              <a:spcBef>
                <a:spcPts val="1000"/>
              </a:spcBef>
              <a:spcAft>
                <a:spcPts val="0"/>
              </a:spcAft>
              <a:buNone/>
              <a:defRPr sz="900" b="1">
                <a:latin typeface="Nunito Sans"/>
                <a:ea typeface="Nunito Sans"/>
                <a:cs typeface="Nunito Sans"/>
                <a:sym typeface="Nunito Sans"/>
              </a:defRPr>
            </a:lvl6pPr>
            <a:lvl7pPr lvl="6" rtl="0">
              <a:spcBef>
                <a:spcPts val="1000"/>
              </a:spcBef>
              <a:spcAft>
                <a:spcPts val="0"/>
              </a:spcAft>
              <a:buNone/>
              <a:defRPr sz="900" b="1">
                <a:latin typeface="Nunito Sans"/>
                <a:ea typeface="Nunito Sans"/>
                <a:cs typeface="Nunito Sans"/>
                <a:sym typeface="Nunito Sans"/>
              </a:defRPr>
            </a:lvl7pPr>
            <a:lvl8pPr lvl="7" rtl="0">
              <a:spcBef>
                <a:spcPts val="1000"/>
              </a:spcBef>
              <a:spcAft>
                <a:spcPts val="0"/>
              </a:spcAft>
              <a:buNone/>
              <a:defRPr sz="900" b="1">
                <a:latin typeface="Nunito Sans"/>
                <a:ea typeface="Nunito Sans"/>
                <a:cs typeface="Nunito Sans"/>
                <a:sym typeface="Nunito Sans"/>
              </a:defRPr>
            </a:lvl8pPr>
            <a:lvl9pPr lvl="8" rtl="0">
              <a:spcBef>
                <a:spcPts val="1000"/>
              </a:spcBef>
              <a:spcAft>
                <a:spcPts val="1000"/>
              </a:spcAft>
              <a:buNone/>
              <a:defRPr sz="900" b="1">
                <a:latin typeface="Nunito Sans"/>
                <a:ea typeface="Nunito Sans"/>
                <a:cs typeface="Nunito Sans"/>
                <a:sym typeface="Nunito Sans"/>
              </a:defRPr>
            </a:lvl9pPr>
          </a:lstStyle>
          <a:p>
            <a:endParaRPr/>
          </a:p>
        </p:txBody>
      </p:sp>
      <p:sp>
        <p:nvSpPr>
          <p:cNvPr id="98" name="Google Shape;98;p6"/>
          <p:cNvSpPr/>
          <p:nvPr/>
        </p:nvSpPr>
        <p:spPr>
          <a:xfrm>
            <a:off x="485800" y="1124025"/>
            <a:ext cx="460500" cy="49800"/>
          </a:xfrm>
          <a:prstGeom prst="rect">
            <a:avLst/>
          </a:prstGeom>
          <a:solidFill>
            <a:srgbClr val="FFC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txBox="1">
            <a:spLocks noGrp="1"/>
          </p:cNvSpPr>
          <p:nvPr>
            <p:ph type="body" idx="2"/>
          </p:nvPr>
        </p:nvSpPr>
        <p:spPr>
          <a:xfrm>
            <a:off x="397241" y="1402750"/>
            <a:ext cx="4163100" cy="1576800"/>
          </a:xfrm>
          <a:prstGeom prst="rect">
            <a:avLst/>
          </a:prstGeom>
        </p:spPr>
        <p:txBody>
          <a:bodyPr spcFirstLastPara="1" wrap="square" lIns="91425" tIns="91425" rIns="91425" bIns="91425" anchor="t" anchorCtr="0"/>
          <a:lstStyle>
            <a:lvl1pPr marL="457200" lvl="0" indent="-304800">
              <a:spcBef>
                <a:spcPts val="0"/>
              </a:spcBef>
              <a:spcAft>
                <a:spcPts val="0"/>
              </a:spcAft>
              <a:buClr>
                <a:srgbClr val="1358DB"/>
              </a:buClr>
              <a:buSzPts val="1200"/>
              <a:buFont typeface="Merriweather"/>
              <a:buChar char="●"/>
              <a:defRPr sz="1200">
                <a:solidFill>
                  <a:srgbClr val="1358DB"/>
                </a:solidFill>
                <a:latin typeface="Merriweather"/>
                <a:ea typeface="Merriweather"/>
                <a:cs typeface="Merriweather"/>
                <a:sym typeface="Merriweather"/>
              </a:defRPr>
            </a:lvl1pPr>
            <a:lvl2pPr marL="914400" lvl="1" indent="-304800">
              <a:spcBef>
                <a:spcPts val="1000"/>
              </a:spcBef>
              <a:spcAft>
                <a:spcPts val="0"/>
              </a:spcAft>
              <a:buClr>
                <a:srgbClr val="1358DB"/>
              </a:buClr>
              <a:buSzPts val="1200"/>
              <a:buFont typeface="Merriweather"/>
              <a:buChar char="○"/>
              <a:defRPr sz="1200">
                <a:solidFill>
                  <a:srgbClr val="1358DB"/>
                </a:solidFill>
                <a:latin typeface="Merriweather"/>
                <a:ea typeface="Merriweather"/>
                <a:cs typeface="Merriweather"/>
                <a:sym typeface="Merriweather"/>
              </a:defRPr>
            </a:lvl2pPr>
            <a:lvl3pPr marL="1371600" lvl="2" indent="-304800">
              <a:spcBef>
                <a:spcPts val="1000"/>
              </a:spcBef>
              <a:spcAft>
                <a:spcPts val="0"/>
              </a:spcAft>
              <a:buClr>
                <a:srgbClr val="1358DB"/>
              </a:buClr>
              <a:buSzPts val="1200"/>
              <a:buFont typeface="Merriweather"/>
              <a:buChar char="■"/>
              <a:defRPr sz="1200">
                <a:solidFill>
                  <a:srgbClr val="1358DB"/>
                </a:solidFill>
                <a:latin typeface="Merriweather"/>
                <a:ea typeface="Merriweather"/>
                <a:cs typeface="Merriweather"/>
                <a:sym typeface="Merriweather"/>
              </a:defRPr>
            </a:lvl3pPr>
            <a:lvl4pPr marL="1828800" lvl="3" indent="-304800">
              <a:spcBef>
                <a:spcPts val="1000"/>
              </a:spcBef>
              <a:spcAft>
                <a:spcPts val="0"/>
              </a:spcAft>
              <a:buClr>
                <a:srgbClr val="1358DB"/>
              </a:buClr>
              <a:buSzPts val="1200"/>
              <a:buFont typeface="Merriweather"/>
              <a:buChar char="●"/>
              <a:defRPr sz="1200">
                <a:solidFill>
                  <a:srgbClr val="1358DB"/>
                </a:solidFill>
                <a:latin typeface="Merriweather"/>
                <a:ea typeface="Merriweather"/>
                <a:cs typeface="Merriweather"/>
                <a:sym typeface="Merriweather"/>
              </a:defRPr>
            </a:lvl4pPr>
            <a:lvl5pPr marL="2286000" lvl="4" indent="-304800">
              <a:spcBef>
                <a:spcPts val="1000"/>
              </a:spcBef>
              <a:spcAft>
                <a:spcPts val="0"/>
              </a:spcAft>
              <a:buClr>
                <a:srgbClr val="1358DB"/>
              </a:buClr>
              <a:buSzPts val="1200"/>
              <a:buFont typeface="Merriweather"/>
              <a:buChar char="○"/>
              <a:defRPr sz="1200">
                <a:solidFill>
                  <a:srgbClr val="1358DB"/>
                </a:solidFill>
                <a:latin typeface="Merriweather"/>
                <a:ea typeface="Merriweather"/>
                <a:cs typeface="Merriweather"/>
                <a:sym typeface="Merriweather"/>
              </a:defRPr>
            </a:lvl5pPr>
            <a:lvl6pPr marL="2743200" lvl="5" indent="-304800">
              <a:spcBef>
                <a:spcPts val="1000"/>
              </a:spcBef>
              <a:spcAft>
                <a:spcPts val="0"/>
              </a:spcAft>
              <a:buClr>
                <a:srgbClr val="1358DB"/>
              </a:buClr>
              <a:buSzPts val="1200"/>
              <a:buFont typeface="Merriweather"/>
              <a:buChar char="■"/>
              <a:defRPr sz="1200">
                <a:solidFill>
                  <a:srgbClr val="1358DB"/>
                </a:solidFill>
                <a:latin typeface="Merriweather"/>
                <a:ea typeface="Merriweather"/>
                <a:cs typeface="Merriweather"/>
                <a:sym typeface="Merriweather"/>
              </a:defRPr>
            </a:lvl6pPr>
            <a:lvl7pPr marL="3200400" lvl="6" indent="-304800">
              <a:spcBef>
                <a:spcPts val="1000"/>
              </a:spcBef>
              <a:spcAft>
                <a:spcPts val="0"/>
              </a:spcAft>
              <a:buClr>
                <a:srgbClr val="1358DB"/>
              </a:buClr>
              <a:buSzPts val="1200"/>
              <a:buFont typeface="Merriweather"/>
              <a:buChar char="●"/>
              <a:defRPr sz="1200">
                <a:solidFill>
                  <a:srgbClr val="1358DB"/>
                </a:solidFill>
                <a:latin typeface="Merriweather"/>
                <a:ea typeface="Merriweather"/>
                <a:cs typeface="Merriweather"/>
                <a:sym typeface="Merriweather"/>
              </a:defRPr>
            </a:lvl7pPr>
            <a:lvl8pPr marL="3657600" lvl="7" indent="-304800">
              <a:spcBef>
                <a:spcPts val="1000"/>
              </a:spcBef>
              <a:spcAft>
                <a:spcPts val="0"/>
              </a:spcAft>
              <a:buClr>
                <a:srgbClr val="1358DB"/>
              </a:buClr>
              <a:buSzPts val="1200"/>
              <a:buFont typeface="Merriweather"/>
              <a:buChar char="○"/>
              <a:defRPr sz="1200">
                <a:solidFill>
                  <a:srgbClr val="1358DB"/>
                </a:solidFill>
                <a:latin typeface="Merriweather"/>
                <a:ea typeface="Merriweather"/>
                <a:cs typeface="Merriweather"/>
                <a:sym typeface="Merriweather"/>
              </a:defRPr>
            </a:lvl8pPr>
            <a:lvl9pPr marL="4114800" lvl="8" indent="-304800">
              <a:spcBef>
                <a:spcPts val="1000"/>
              </a:spcBef>
              <a:spcAft>
                <a:spcPts val="1000"/>
              </a:spcAft>
              <a:buClr>
                <a:srgbClr val="1358DB"/>
              </a:buClr>
              <a:buSzPts val="1200"/>
              <a:buFont typeface="Merriweather"/>
              <a:buChar char="■"/>
              <a:defRPr sz="1200">
                <a:solidFill>
                  <a:srgbClr val="1358DB"/>
                </a:solidFill>
                <a:latin typeface="Merriweather"/>
                <a:ea typeface="Merriweather"/>
                <a:cs typeface="Merriweather"/>
                <a:sym typeface="Merriweather"/>
              </a:defRPr>
            </a:lvl9pPr>
          </a:lstStyle>
          <a:p>
            <a:endParaRPr/>
          </a:p>
        </p:txBody>
      </p:sp>
      <p:sp>
        <p:nvSpPr>
          <p:cNvPr id="100" name="Google Shape;100;p6"/>
          <p:cNvSpPr/>
          <p:nvPr/>
        </p:nvSpPr>
        <p:spPr>
          <a:xfrm>
            <a:off x="225475" y="4929350"/>
            <a:ext cx="6044700" cy="999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Roboto"/>
              <a:buNone/>
            </a:pPr>
            <a:r>
              <a:rPr lang="en" sz="400">
                <a:solidFill>
                  <a:srgbClr val="B7B7B7"/>
                </a:solidFill>
                <a:latin typeface="Proxima Nova"/>
                <a:ea typeface="Proxima Nova"/>
                <a:cs typeface="Proxima Nova"/>
                <a:sym typeface="Proxima Nova"/>
              </a:rPr>
              <a:t>This material and all course content is the proprietary intellectual property of BrainStation Inc. and may only be used by course participants or educators for educational purposes as authorized by BrainStation. Any other use is unauthorized and unlawful.</a:t>
            </a:r>
            <a:endParaRPr sz="500">
              <a:solidFill>
                <a:srgbClr val="B7B7B7"/>
              </a:solidFill>
              <a:latin typeface="Proxima Nova"/>
              <a:ea typeface="Proxima Nova"/>
              <a:cs typeface="Proxima Nova"/>
              <a:sym typeface="Proxima Nova"/>
            </a:endParaRPr>
          </a:p>
        </p:txBody>
      </p:sp>
      <p:sp>
        <p:nvSpPr>
          <p:cNvPr id="101" name="Google Shape;101;p6"/>
          <p:cNvSpPr/>
          <p:nvPr/>
        </p:nvSpPr>
        <p:spPr>
          <a:xfrm>
            <a:off x="225477" y="4858700"/>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B7B7B7"/>
                </a:solidFill>
                <a:latin typeface="Proxima Nova"/>
                <a:ea typeface="Proxima Nova"/>
                <a:cs typeface="Proxima Nova"/>
                <a:sym typeface="Proxima Nova"/>
              </a:rPr>
              <a:t>© BrainStation Inc. 201</a:t>
            </a:r>
            <a:r>
              <a:rPr lang="en" sz="400">
                <a:solidFill>
                  <a:srgbClr val="B7B7B7"/>
                </a:solidFill>
                <a:latin typeface="Proxima Nova"/>
                <a:ea typeface="Proxima Nova"/>
                <a:cs typeface="Proxima Nova"/>
                <a:sym typeface="Proxima Nova"/>
              </a:rPr>
              <a:t>7 -  2018</a:t>
            </a:r>
            <a:endParaRPr sz="500">
              <a:solidFill>
                <a:srgbClr val="B7B7B7"/>
              </a:solidFill>
              <a:latin typeface="Proxima Nova"/>
              <a:ea typeface="Proxima Nova"/>
              <a:cs typeface="Proxima Nova"/>
              <a:sym typeface="Proxima Nova"/>
            </a:endParaRPr>
          </a:p>
        </p:txBody>
      </p:sp>
      <p:pic>
        <p:nvPicPr>
          <p:cNvPr id="102" name="Google Shape;102;p6"/>
          <p:cNvPicPr preferRelativeResize="0"/>
          <p:nvPr/>
        </p:nvPicPr>
        <p:blipFill rotWithShape="1">
          <a:blip r:embed="rId2">
            <a:alphaModFix/>
          </a:blip>
          <a:srcRect l="524" r="524"/>
          <a:stretch/>
        </p:blipFill>
        <p:spPr>
          <a:xfrm>
            <a:off x="8800101" y="118933"/>
            <a:ext cx="196500" cy="197400"/>
          </a:xfrm>
          <a:prstGeom prst="rect">
            <a:avLst/>
          </a:prstGeom>
          <a:noFill/>
          <a:ln>
            <a:noFill/>
          </a:ln>
        </p:spPr>
      </p:pic>
      <p:sp>
        <p:nvSpPr>
          <p:cNvPr id="103" name="Google Shape;103;p6"/>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Learning Objectives">
  <p:cSld name="TITLE_2_4_1">
    <p:spTree>
      <p:nvGrpSpPr>
        <p:cNvPr id="1" name="Shape 104"/>
        <p:cNvGrpSpPr/>
        <p:nvPr/>
      </p:nvGrpSpPr>
      <p:grpSpPr>
        <a:xfrm>
          <a:off x="0" y="0"/>
          <a:ext cx="0" cy="0"/>
          <a:chOff x="0" y="0"/>
          <a:chExt cx="0" cy="0"/>
        </a:xfrm>
      </p:grpSpPr>
      <p:sp>
        <p:nvSpPr>
          <p:cNvPr id="105" name="Google Shape;105;p7"/>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lstStyle>
            <a:lvl1pPr lvl="0" rtl="0">
              <a:spcBef>
                <a:spcPts val="0"/>
              </a:spcBef>
              <a:spcAft>
                <a:spcPts val="0"/>
              </a:spcAft>
              <a:buNone/>
              <a:defRPr sz="900">
                <a:latin typeface="Nunito Sans"/>
                <a:ea typeface="Nunito Sans"/>
                <a:cs typeface="Nunito Sans"/>
                <a:sym typeface="Nunito Sans"/>
              </a:defRPr>
            </a:lvl1pPr>
            <a:lvl2pPr lvl="1" rtl="0">
              <a:spcBef>
                <a:spcPts val="1000"/>
              </a:spcBef>
              <a:spcAft>
                <a:spcPts val="0"/>
              </a:spcAft>
              <a:buNone/>
              <a:defRPr sz="900">
                <a:latin typeface="Nunito Sans"/>
                <a:ea typeface="Nunito Sans"/>
                <a:cs typeface="Nunito Sans"/>
                <a:sym typeface="Nunito Sans"/>
              </a:defRPr>
            </a:lvl2pPr>
            <a:lvl3pPr lvl="2" rtl="0">
              <a:spcBef>
                <a:spcPts val="1000"/>
              </a:spcBef>
              <a:spcAft>
                <a:spcPts val="0"/>
              </a:spcAft>
              <a:buNone/>
              <a:defRPr sz="900">
                <a:latin typeface="Nunito Sans"/>
                <a:ea typeface="Nunito Sans"/>
                <a:cs typeface="Nunito Sans"/>
                <a:sym typeface="Nunito Sans"/>
              </a:defRPr>
            </a:lvl3pPr>
            <a:lvl4pPr lvl="3" rtl="0">
              <a:spcBef>
                <a:spcPts val="1000"/>
              </a:spcBef>
              <a:spcAft>
                <a:spcPts val="0"/>
              </a:spcAft>
              <a:buNone/>
              <a:defRPr sz="900">
                <a:latin typeface="Nunito Sans"/>
                <a:ea typeface="Nunito Sans"/>
                <a:cs typeface="Nunito Sans"/>
                <a:sym typeface="Nunito Sans"/>
              </a:defRPr>
            </a:lvl4pPr>
            <a:lvl5pPr lvl="4" rtl="0">
              <a:spcBef>
                <a:spcPts val="1000"/>
              </a:spcBef>
              <a:spcAft>
                <a:spcPts val="0"/>
              </a:spcAft>
              <a:buNone/>
              <a:defRPr sz="900">
                <a:latin typeface="Nunito Sans"/>
                <a:ea typeface="Nunito Sans"/>
                <a:cs typeface="Nunito Sans"/>
                <a:sym typeface="Nunito Sans"/>
              </a:defRPr>
            </a:lvl5pPr>
            <a:lvl6pPr lvl="5" rtl="0">
              <a:spcBef>
                <a:spcPts val="1000"/>
              </a:spcBef>
              <a:spcAft>
                <a:spcPts val="0"/>
              </a:spcAft>
              <a:buNone/>
              <a:defRPr sz="900">
                <a:latin typeface="Nunito Sans"/>
                <a:ea typeface="Nunito Sans"/>
                <a:cs typeface="Nunito Sans"/>
                <a:sym typeface="Nunito Sans"/>
              </a:defRPr>
            </a:lvl6pPr>
            <a:lvl7pPr lvl="6" rtl="0">
              <a:spcBef>
                <a:spcPts val="1000"/>
              </a:spcBef>
              <a:spcAft>
                <a:spcPts val="0"/>
              </a:spcAft>
              <a:buNone/>
              <a:defRPr sz="900">
                <a:latin typeface="Nunito Sans"/>
                <a:ea typeface="Nunito Sans"/>
                <a:cs typeface="Nunito Sans"/>
                <a:sym typeface="Nunito Sans"/>
              </a:defRPr>
            </a:lvl7pPr>
            <a:lvl8pPr lvl="7" rtl="0">
              <a:spcBef>
                <a:spcPts val="1000"/>
              </a:spcBef>
              <a:spcAft>
                <a:spcPts val="0"/>
              </a:spcAft>
              <a:buNone/>
              <a:defRPr sz="900">
                <a:latin typeface="Nunito Sans"/>
                <a:ea typeface="Nunito Sans"/>
                <a:cs typeface="Nunito Sans"/>
                <a:sym typeface="Nunito Sans"/>
              </a:defRPr>
            </a:lvl8pPr>
            <a:lvl9pPr lvl="8" rtl="0">
              <a:spcBef>
                <a:spcPts val="1000"/>
              </a:spcBef>
              <a:spcAft>
                <a:spcPts val="1000"/>
              </a:spcAft>
              <a:buNone/>
              <a:defRPr sz="900">
                <a:latin typeface="Nunito Sans"/>
                <a:ea typeface="Nunito Sans"/>
                <a:cs typeface="Nunito Sans"/>
                <a:sym typeface="Nunito Sans"/>
              </a:defRPr>
            </a:lvl9pPr>
          </a:lstStyle>
          <a:p>
            <a:endParaRPr/>
          </a:p>
        </p:txBody>
      </p:sp>
      <p:sp>
        <p:nvSpPr>
          <p:cNvPr id="106" name="Google Shape;106;p7"/>
          <p:cNvSpPr txBox="1">
            <a:spLocks noGrp="1"/>
          </p:cNvSpPr>
          <p:nvPr>
            <p:ph type="title"/>
          </p:nvPr>
        </p:nvSpPr>
        <p:spPr>
          <a:xfrm>
            <a:off x="381000" y="609600"/>
            <a:ext cx="4615200" cy="347700"/>
          </a:xfrm>
          <a:prstGeom prst="rect">
            <a:avLst/>
          </a:prstGeom>
        </p:spPr>
        <p:txBody>
          <a:bodyPr spcFirstLastPara="1" wrap="square" lIns="91425" tIns="91425" rIns="91425" bIns="91425" anchor="ctr" anchorCtr="0"/>
          <a:lstStyle>
            <a:lvl1pPr lvl="0" rtl="0">
              <a:spcBef>
                <a:spcPts val="0"/>
              </a:spcBef>
              <a:spcAft>
                <a:spcPts val="0"/>
              </a:spcAft>
              <a:buClr>
                <a:srgbClr val="000000"/>
              </a:buClr>
              <a:buSzPts val="2100"/>
              <a:buFont typeface="Nunito Sans"/>
              <a:buNone/>
              <a:defRPr sz="2100">
                <a:solidFill>
                  <a:srgbClr val="000000"/>
                </a:solidFill>
                <a:latin typeface="Nunito Sans"/>
                <a:ea typeface="Nunito Sans"/>
                <a:cs typeface="Nunito Sans"/>
                <a:sym typeface="Nunito Sans"/>
              </a:defRPr>
            </a:lvl1pPr>
            <a:lvl2pPr lvl="1" rtl="0">
              <a:spcBef>
                <a:spcPts val="0"/>
              </a:spcBef>
              <a:spcAft>
                <a:spcPts val="0"/>
              </a:spcAft>
              <a:buClr>
                <a:srgbClr val="2B95FD"/>
              </a:buClr>
              <a:buSzPts val="2100"/>
              <a:buFont typeface="Merriweather"/>
              <a:buNone/>
              <a:defRPr sz="2100">
                <a:solidFill>
                  <a:srgbClr val="2B95FD"/>
                </a:solidFill>
                <a:latin typeface="Merriweather"/>
                <a:ea typeface="Merriweather"/>
                <a:cs typeface="Merriweather"/>
                <a:sym typeface="Merriweather"/>
              </a:defRPr>
            </a:lvl2pPr>
            <a:lvl3pPr lvl="2" rtl="0">
              <a:spcBef>
                <a:spcPts val="0"/>
              </a:spcBef>
              <a:spcAft>
                <a:spcPts val="0"/>
              </a:spcAft>
              <a:buClr>
                <a:srgbClr val="2B95FD"/>
              </a:buClr>
              <a:buSzPts val="2100"/>
              <a:buFont typeface="Merriweather"/>
              <a:buNone/>
              <a:defRPr sz="2100">
                <a:solidFill>
                  <a:srgbClr val="2B95FD"/>
                </a:solidFill>
                <a:latin typeface="Merriweather"/>
                <a:ea typeface="Merriweather"/>
                <a:cs typeface="Merriweather"/>
                <a:sym typeface="Merriweather"/>
              </a:defRPr>
            </a:lvl3pPr>
            <a:lvl4pPr lvl="3" rtl="0">
              <a:spcBef>
                <a:spcPts val="0"/>
              </a:spcBef>
              <a:spcAft>
                <a:spcPts val="0"/>
              </a:spcAft>
              <a:buClr>
                <a:srgbClr val="2B95FD"/>
              </a:buClr>
              <a:buSzPts val="2100"/>
              <a:buFont typeface="Merriweather"/>
              <a:buNone/>
              <a:defRPr sz="2100">
                <a:solidFill>
                  <a:srgbClr val="2B95FD"/>
                </a:solidFill>
                <a:latin typeface="Merriweather"/>
                <a:ea typeface="Merriweather"/>
                <a:cs typeface="Merriweather"/>
                <a:sym typeface="Merriweather"/>
              </a:defRPr>
            </a:lvl4pPr>
            <a:lvl5pPr lvl="4" rtl="0">
              <a:spcBef>
                <a:spcPts val="0"/>
              </a:spcBef>
              <a:spcAft>
                <a:spcPts val="0"/>
              </a:spcAft>
              <a:buClr>
                <a:srgbClr val="2B95FD"/>
              </a:buClr>
              <a:buSzPts val="2100"/>
              <a:buFont typeface="Merriweather"/>
              <a:buNone/>
              <a:defRPr sz="2100">
                <a:solidFill>
                  <a:srgbClr val="2B95FD"/>
                </a:solidFill>
                <a:latin typeface="Merriweather"/>
                <a:ea typeface="Merriweather"/>
                <a:cs typeface="Merriweather"/>
                <a:sym typeface="Merriweather"/>
              </a:defRPr>
            </a:lvl5pPr>
            <a:lvl6pPr lvl="5" rtl="0">
              <a:spcBef>
                <a:spcPts val="0"/>
              </a:spcBef>
              <a:spcAft>
                <a:spcPts val="0"/>
              </a:spcAft>
              <a:buClr>
                <a:srgbClr val="2B95FD"/>
              </a:buClr>
              <a:buSzPts val="2100"/>
              <a:buFont typeface="Merriweather"/>
              <a:buNone/>
              <a:defRPr sz="2100">
                <a:solidFill>
                  <a:srgbClr val="2B95FD"/>
                </a:solidFill>
                <a:latin typeface="Merriweather"/>
                <a:ea typeface="Merriweather"/>
                <a:cs typeface="Merriweather"/>
                <a:sym typeface="Merriweather"/>
              </a:defRPr>
            </a:lvl6pPr>
            <a:lvl7pPr lvl="6" rtl="0">
              <a:spcBef>
                <a:spcPts val="0"/>
              </a:spcBef>
              <a:spcAft>
                <a:spcPts val="0"/>
              </a:spcAft>
              <a:buClr>
                <a:srgbClr val="2B95FD"/>
              </a:buClr>
              <a:buSzPts val="2100"/>
              <a:buFont typeface="Merriweather"/>
              <a:buNone/>
              <a:defRPr sz="2100">
                <a:solidFill>
                  <a:srgbClr val="2B95FD"/>
                </a:solidFill>
                <a:latin typeface="Merriweather"/>
                <a:ea typeface="Merriweather"/>
                <a:cs typeface="Merriweather"/>
                <a:sym typeface="Merriweather"/>
              </a:defRPr>
            </a:lvl7pPr>
            <a:lvl8pPr lvl="7" rtl="0">
              <a:spcBef>
                <a:spcPts val="0"/>
              </a:spcBef>
              <a:spcAft>
                <a:spcPts val="0"/>
              </a:spcAft>
              <a:buClr>
                <a:srgbClr val="2B95FD"/>
              </a:buClr>
              <a:buSzPts val="2100"/>
              <a:buFont typeface="Merriweather"/>
              <a:buNone/>
              <a:defRPr sz="2100">
                <a:solidFill>
                  <a:srgbClr val="2B95FD"/>
                </a:solidFill>
                <a:latin typeface="Merriweather"/>
                <a:ea typeface="Merriweather"/>
                <a:cs typeface="Merriweather"/>
                <a:sym typeface="Merriweather"/>
              </a:defRPr>
            </a:lvl8pPr>
            <a:lvl9pPr lvl="8" rtl="0">
              <a:spcBef>
                <a:spcPts val="0"/>
              </a:spcBef>
              <a:spcAft>
                <a:spcPts val="0"/>
              </a:spcAft>
              <a:buClr>
                <a:srgbClr val="2B95FD"/>
              </a:buClr>
              <a:buSzPts val="2100"/>
              <a:buFont typeface="Merriweather"/>
              <a:buNone/>
              <a:defRPr sz="2100">
                <a:solidFill>
                  <a:srgbClr val="2B95FD"/>
                </a:solidFill>
                <a:latin typeface="Merriweather"/>
                <a:ea typeface="Merriweather"/>
                <a:cs typeface="Merriweather"/>
                <a:sym typeface="Merriweather"/>
              </a:defRPr>
            </a:lvl9pPr>
          </a:lstStyle>
          <a:p>
            <a:endParaRPr/>
          </a:p>
        </p:txBody>
      </p:sp>
      <p:sp>
        <p:nvSpPr>
          <p:cNvPr id="107" name="Google Shape;107;p7"/>
          <p:cNvSpPr/>
          <p:nvPr/>
        </p:nvSpPr>
        <p:spPr>
          <a:xfrm>
            <a:off x="485800" y="1124025"/>
            <a:ext cx="460500" cy="49800"/>
          </a:xfrm>
          <a:prstGeom prst="rect">
            <a:avLst/>
          </a:prstGeom>
          <a:solidFill>
            <a:srgbClr val="FFC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txBox="1">
            <a:spLocks noGrp="1"/>
          </p:cNvSpPr>
          <p:nvPr>
            <p:ph type="body" idx="2"/>
          </p:nvPr>
        </p:nvSpPr>
        <p:spPr>
          <a:xfrm>
            <a:off x="821343" y="1406725"/>
            <a:ext cx="5078700" cy="17805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Font typeface="Merriweather"/>
              <a:buChar char="●"/>
              <a:defRPr sz="1200">
                <a:latin typeface="Merriweather"/>
                <a:ea typeface="Merriweather"/>
                <a:cs typeface="Merriweather"/>
                <a:sym typeface="Merriweather"/>
              </a:defRPr>
            </a:lvl1pPr>
            <a:lvl2pPr marL="914400" lvl="1" indent="-304800">
              <a:spcBef>
                <a:spcPts val="1000"/>
              </a:spcBef>
              <a:spcAft>
                <a:spcPts val="0"/>
              </a:spcAft>
              <a:buSzPts val="1200"/>
              <a:buFont typeface="Merriweather"/>
              <a:buChar char="○"/>
              <a:defRPr sz="1200">
                <a:latin typeface="Merriweather"/>
                <a:ea typeface="Merriweather"/>
                <a:cs typeface="Merriweather"/>
                <a:sym typeface="Merriweather"/>
              </a:defRPr>
            </a:lvl2pPr>
            <a:lvl3pPr marL="1371600" lvl="2" indent="-304800">
              <a:spcBef>
                <a:spcPts val="1000"/>
              </a:spcBef>
              <a:spcAft>
                <a:spcPts val="0"/>
              </a:spcAft>
              <a:buSzPts val="1200"/>
              <a:buFont typeface="Merriweather"/>
              <a:buChar char="■"/>
              <a:defRPr sz="1200">
                <a:latin typeface="Merriweather"/>
                <a:ea typeface="Merriweather"/>
                <a:cs typeface="Merriweather"/>
                <a:sym typeface="Merriweather"/>
              </a:defRPr>
            </a:lvl3pPr>
            <a:lvl4pPr marL="1828800" lvl="3" indent="-304800">
              <a:spcBef>
                <a:spcPts val="1000"/>
              </a:spcBef>
              <a:spcAft>
                <a:spcPts val="0"/>
              </a:spcAft>
              <a:buSzPts val="1200"/>
              <a:buFont typeface="Merriweather"/>
              <a:buChar char="●"/>
              <a:defRPr sz="1200">
                <a:latin typeface="Merriweather"/>
                <a:ea typeface="Merriweather"/>
                <a:cs typeface="Merriweather"/>
                <a:sym typeface="Merriweather"/>
              </a:defRPr>
            </a:lvl4pPr>
            <a:lvl5pPr marL="2286000" lvl="4" indent="-304800">
              <a:spcBef>
                <a:spcPts val="1000"/>
              </a:spcBef>
              <a:spcAft>
                <a:spcPts val="0"/>
              </a:spcAft>
              <a:buSzPts val="1200"/>
              <a:buFont typeface="Merriweather"/>
              <a:buChar char="○"/>
              <a:defRPr sz="1200">
                <a:latin typeface="Merriweather"/>
                <a:ea typeface="Merriweather"/>
                <a:cs typeface="Merriweather"/>
                <a:sym typeface="Merriweather"/>
              </a:defRPr>
            </a:lvl5pPr>
            <a:lvl6pPr marL="2743200" lvl="5" indent="-304800">
              <a:spcBef>
                <a:spcPts val="1000"/>
              </a:spcBef>
              <a:spcAft>
                <a:spcPts val="0"/>
              </a:spcAft>
              <a:buSzPts val="1200"/>
              <a:buFont typeface="Merriweather"/>
              <a:buChar char="■"/>
              <a:defRPr sz="1200">
                <a:latin typeface="Merriweather"/>
                <a:ea typeface="Merriweather"/>
                <a:cs typeface="Merriweather"/>
                <a:sym typeface="Merriweather"/>
              </a:defRPr>
            </a:lvl6pPr>
            <a:lvl7pPr marL="3200400" lvl="6" indent="-304800">
              <a:spcBef>
                <a:spcPts val="1000"/>
              </a:spcBef>
              <a:spcAft>
                <a:spcPts val="0"/>
              </a:spcAft>
              <a:buSzPts val="1200"/>
              <a:buFont typeface="Merriweather"/>
              <a:buChar char="●"/>
              <a:defRPr sz="1200">
                <a:latin typeface="Merriweather"/>
                <a:ea typeface="Merriweather"/>
                <a:cs typeface="Merriweather"/>
                <a:sym typeface="Merriweather"/>
              </a:defRPr>
            </a:lvl7pPr>
            <a:lvl8pPr marL="3657600" lvl="7" indent="-304800">
              <a:spcBef>
                <a:spcPts val="1000"/>
              </a:spcBef>
              <a:spcAft>
                <a:spcPts val="0"/>
              </a:spcAft>
              <a:buSzPts val="1200"/>
              <a:buFont typeface="Merriweather"/>
              <a:buChar char="○"/>
              <a:defRPr sz="1200">
                <a:latin typeface="Merriweather"/>
                <a:ea typeface="Merriweather"/>
                <a:cs typeface="Merriweather"/>
                <a:sym typeface="Merriweather"/>
              </a:defRPr>
            </a:lvl8pPr>
            <a:lvl9pPr marL="4114800" lvl="8" indent="-304800">
              <a:spcBef>
                <a:spcPts val="1000"/>
              </a:spcBef>
              <a:spcAft>
                <a:spcPts val="1000"/>
              </a:spcAft>
              <a:buSzPts val="1200"/>
              <a:buFont typeface="Merriweather"/>
              <a:buChar char="■"/>
              <a:defRPr sz="1200">
                <a:latin typeface="Merriweather"/>
                <a:ea typeface="Merriweather"/>
                <a:cs typeface="Merriweather"/>
                <a:sym typeface="Merriweather"/>
              </a:defRPr>
            </a:lvl9pPr>
          </a:lstStyle>
          <a:p>
            <a:endParaRPr/>
          </a:p>
        </p:txBody>
      </p:sp>
      <p:sp>
        <p:nvSpPr>
          <p:cNvPr id="109" name="Google Shape;109;p7"/>
          <p:cNvSpPr/>
          <p:nvPr/>
        </p:nvSpPr>
        <p:spPr>
          <a:xfrm>
            <a:off x="225475" y="4929350"/>
            <a:ext cx="6044700" cy="999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Roboto"/>
              <a:buNone/>
            </a:pPr>
            <a:r>
              <a:rPr lang="en" sz="400">
                <a:solidFill>
                  <a:srgbClr val="B7B7B7"/>
                </a:solidFill>
                <a:latin typeface="Proxima Nova"/>
                <a:ea typeface="Proxima Nova"/>
                <a:cs typeface="Proxima Nova"/>
                <a:sym typeface="Proxima Nova"/>
              </a:rPr>
              <a:t>This material and all course content is the proprietary intellectual property of BrainStation Inc. and may only be used by course participants or educators for educational purposes as authorized by BrainStation. Any other use is unauthorized and unlawful.</a:t>
            </a:r>
            <a:endParaRPr sz="500">
              <a:solidFill>
                <a:srgbClr val="B7B7B7"/>
              </a:solidFill>
              <a:latin typeface="Proxima Nova"/>
              <a:ea typeface="Proxima Nova"/>
              <a:cs typeface="Proxima Nova"/>
              <a:sym typeface="Proxima Nova"/>
            </a:endParaRPr>
          </a:p>
        </p:txBody>
      </p:sp>
      <p:sp>
        <p:nvSpPr>
          <p:cNvPr id="110" name="Google Shape;110;p7"/>
          <p:cNvSpPr/>
          <p:nvPr/>
        </p:nvSpPr>
        <p:spPr>
          <a:xfrm>
            <a:off x="225477" y="4858700"/>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B7B7B7"/>
                </a:solidFill>
                <a:latin typeface="Proxima Nova"/>
                <a:ea typeface="Proxima Nova"/>
                <a:cs typeface="Proxima Nova"/>
                <a:sym typeface="Proxima Nova"/>
              </a:rPr>
              <a:t>© BrainStation Inc. 201</a:t>
            </a:r>
            <a:r>
              <a:rPr lang="en" sz="400">
                <a:solidFill>
                  <a:srgbClr val="B7B7B7"/>
                </a:solidFill>
                <a:latin typeface="Proxima Nova"/>
                <a:ea typeface="Proxima Nova"/>
                <a:cs typeface="Proxima Nova"/>
                <a:sym typeface="Proxima Nova"/>
              </a:rPr>
              <a:t>7 -  2018</a:t>
            </a:r>
            <a:endParaRPr sz="500">
              <a:solidFill>
                <a:srgbClr val="B7B7B7"/>
              </a:solidFill>
              <a:latin typeface="Proxima Nova"/>
              <a:ea typeface="Proxima Nova"/>
              <a:cs typeface="Proxima Nova"/>
              <a:sym typeface="Proxima Nova"/>
            </a:endParaRPr>
          </a:p>
        </p:txBody>
      </p:sp>
      <p:pic>
        <p:nvPicPr>
          <p:cNvPr id="111" name="Google Shape;111;p7"/>
          <p:cNvPicPr preferRelativeResize="0"/>
          <p:nvPr/>
        </p:nvPicPr>
        <p:blipFill rotWithShape="1">
          <a:blip r:embed="rId2">
            <a:alphaModFix/>
          </a:blip>
          <a:srcRect l="524" r="524"/>
          <a:stretch/>
        </p:blipFill>
        <p:spPr>
          <a:xfrm>
            <a:off x="8800101" y="118933"/>
            <a:ext cx="196500" cy="197400"/>
          </a:xfrm>
          <a:prstGeom prst="rect">
            <a:avLst/>
          </a:prstGeom>
          <a:noFill/>
          <a:ln>
            <a:noFill/>
          </a:ln>
        </p:spPr>
      </p:pic>
      <p:sp>
        <p:nvSpPr>
          <p:cNvPr id="112" name="Google Shape;112;p7"/>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Activity 1">
  <p:cSld name="TITLE_2_4_1_1">
    <p:spTree>
      <p:nvGrpSpPr>
        <p:cNvPr id="1" name="Shape 113"/>
        <p:cNvGrpSpPr/>
        <p:nvPr/>
      </p:nvGrpSpPr>
      <p:grpSpPr>
        <a:xfrm>
          <a:off x="0" y="0"/>
          <a:ext cx="0" cy="0"/>
          <a:chOff x="0" y="0"/>
          <a:chExt cx="0" cy="0"/>
        </a:xfrm>
      </p:grpSpPr>
      <p:sp>
        <p:nvSpPr>
          <p:cNvPr id="114" name="Google Shape;114;p8"/>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lstStyle>
            <a:lvl1pPr lvl="0" rtl="0">
              <a:spcBef>
                <a:spcPts val="0"/>
              </a:spcBef>
              <a:spcAft>
                <a:spcPts val="0"/>
              </a:spcAft>
              <a:buNone/>
              <a:defRPr sz="900">
                <a:latin typeface="Nunito Sans"/>
                <a:ea typeface="Nunito Sans"/>
                <a:cs typeface="Nunito Sans"/>
                <a:sym typeface="Nunito Sans"/>
              </a:defRPr>
            </a:lvl1pPr>
            <a:lvl2pPr lvl="1" rtl="0">
              <a:spcBef>
                <a:spcPts val="1000"/>
              </a:spcBef>
              <a:spcAft>
                <a:spcPts val="0"/>
              </a:spcAft>
              <a:buNone/>
              <a:defRPr sz="900">
                <a:latin typeface="Avenir"/>
                <a:ea typeface="Avenir"/>
                <a:cs typeface="Avenir"/>
                <a:sym typeface="Avenir"/>
              </a:defRPr>
            </a:lvl2pPr>
            <a:lvl3pPr lvl="2" rtl="0">
              <a:spcBef>
                <a:spcPts val="1000"/>
              </a:spcBef>
              <a:spcAft>
                <a:spcPts val="0"/>
              </a:spcAft>
              <a:buNone/>
              <a:defRPr sz="900">
                <a:latin typeface="Avenir"/>
                <a:ea typeface="Avenir"/>
                <a:cs typeface="Avenir"/>
                <a:sym typeface="Avenir"/>
              </a:defRPr>
            </a:lvl3pPr>
            <a:lvl4pPr lvl="3" rtl="0">
              <a:spcBef>
                <a:spcPts val="1000"/>
              </a:spcBef>
              <a:spcAft>
                <a:spcPts val="0"/>
              </a:spcAft>
              <a:buNone/>
              <a:defRPr sz="900">
                <a:latin typeface="Avenir"/>
                <a:ea typeface="Avenir"/>
                <a:cs typeface="Avenir"/>
                <a:sym typeface="Avenir"/>
              </a:defRPr>
            </a:lvl4pPr>
            <a:lvl5pPr lvl="4" rtl="0">
              <a:spcBef>
                <a:spcPts val="1000"/>
              </a:spcBef>
              <a:spcAft>
                <a:spcPts val="0"/>
              </a:spcAft>
              <a:buNone/>
              <a:defRPr sz="900">
                <a:latin typeface="Avenir"/>
                <a:ea typeface="Avenir"/>
                <a:cs typeface="Avenir"/>
                <a:sym typeface="Avenir"/>
              </a:defRPr>
            </a:lvl5pPr>
            <a:lvl6pPr lvl="5" rtl="0">
              <a:spcBef>
                <a:spcPts val="1000"/>
              </a:spcBef>
              <a:spcAft>
                <a:spcPts val="0"/>
              </a:spcAft>
              <a:buNone/>
              <a:defRPr sz="900">
                <a:latin typeface="Avenir"/>
                <a:ea typeface="Avenir"/>
                <a:cs typeface="Avenir"/>
                <a:sym typeface="Avenir"/>
              </a:defRPr>
            </a:lvl6pPr>
            <a:lvl7pPr lvl="6" rtl="0">
              <a:spcBef>
                <a:spcPts val="1000"/>
              </a:spcBef>
              <a:spcAft>
                <a:spcPts val="0"/>
              </a:spcAft>
              <a:buNone/>
              <a:defRPr sz="900">
                <a:latin typeface="Avenir"/>
                <a:ea typeface="Avenir"/>
                <a:cs typeface="Avenir"/>
                <a:sym typeface="Avenir"/>
              </a:defRPr>
            </a:lvl7pPr>
            <a:lvl8pPr lvl="7" rtl="0">
              <a:spcBef>
                <a:spcPts val="1000"/>
              </a:spcBef>
              <a:spcAft>
                <a:spcPts val="0"/>
              </a:spcAft>
              <a:buNone/>
              <a:defRPr sz="900">
                <a:latin typeface="Avenir"/>
                <a:ea typeface="Avenir"/>
                <a:cs typeface="Avenir"/>
                <a:sym typeface="Avenir"/>
              </a:defRPr>
            </a:lvl8pPr>
            <a:lvl9pPr lvl="8" rtl="0">
              <a:spcBef>
                <a:spcPts val="1000"/>
              </a:spcBef>
              <a:spcAft>
                <a:spcPts val="1000"/>
              </a:spcAft>
              <a:buNone/>
              <a:defRPr sz="900">
                <a:latin typeface="Avenir"/>
                <a:ea typeface="Avenir"/>
                <a:cs typeface="Avenir"/>
                <a:sym typeface="Avenir"/>
              </a:defRPr>
            </a:lvl9pPr>
          </a:lstStyle>
          <a:p>
            <a:endParaRPr/>
          </a:p>
        </p:txBody>
      </p:sp>
      <p:pic>
        <p:nvPicPr>
          <p:cNvPr id="115" name="Google Shape;115;p8"/>
          <p:cNvPicPr preferRelativeResize="0"/>
          <p:nvPr/>
        </p:nvPicPr>
        <p:blipFill>
          <a:blip r:embed="rId2">
            <a:alphaModFix/>
          </a:blip>
          <a:stretch>
            <a:fillRect/>
          </a:stretch>
        </p:blipFill>
        <p:spPr>
          <a:xfrm>
            <a:off x="760737" y="358327"/>
            <a:ext cx="7597650" cy="4629550"/>
          </a:xfrm>
          <a:prstGeom prst="rect">
            <a:avLst/>
          </a:prstGeom>
          <a:noFill/>
          <a:ln>
            <a:noFill/>
          </a:ln>
        </p:spPr>
      </p:pic>
      <p:sp>
        <p:nvSpPr>
          <p:cNvPr id="116" name="Google Shape;116;p8"/>
          <p:cNvSpPr/>
          <p:nvPr/>
        </p:nvSpPr>
        <p:spPr>
          <a:xfrm>
            <a:off x="2141262" y="853500"/>
            <a:ext cx="4836600" cy="31821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txBox="1">
            <a:spLocks noGrp="1"/>
          </p:cNvSpPr>
          <p:nvPr>
            <p:ph type="subTitle" idx="2"/>
          </p:nvPr>
        </p:nvSpPr>
        <p:spPr>
          <a:xfrm>
            <a:off x="2957112" y="1659204"/>
            <a:ext cx="3204900" cy="306600"/>
          </a:xfrm>
          <a:prstGeom prst="rect">
            <a:avLst/>
          </a:prstGeom>
        </p:spPr>
        <p:txBody>
          <a:bodyPr spcFirstLastPara="1" wrap="square" lIns="91425" tIns="91425" rIns="91425" bIns="91425" anchor="t" anchorCtr="0"/>
          <a:lstStyle>
            <a:lvl1pPr lvl="0" algn="ctr">
              <a:spcBef>
                <a:spcPts val="0"/>
              </a:spcBef>
              <a:spcAft>
                <a:spcPts val="0"/>
              </a:spcAft>
              <a:buNone/>
              <a:defRPr>
                <a:solidFill>
                  <a:srgbClr val="FFFFFF"/>
                </a:solidFill>
                <a:latin typeface="Nunito Sans"/>
                <a:ea typeface="Nunito Sans"/>
                <a:cs typeface="Nunito Sans"/>
                <a:sym typeface="Nunito Sans"/>
              </a:defRPr>
            </a:lvl1pPr>
            <a:lvl2pPr lvl="1" algn="ctr">
              <a:spcBef>
                <a:spcPts val="1000"/>
              </a:spcBef>
              <a:spcAft>
                <a:spcPts val="0"/>
              </a:spcAft>
              <a:buNone/>
              <a:defRPr/>
            </a:lvl2pPr>
            <a:lvl3pPr lvl="2" algn="ctr">
              <a:spcBef>
                <a:spcPts val="1000"/>
              </a:spcBef>
              <a:spcAft>
                <a:spcPts val="0"/>
              </a:spcAft>
              <a:buNone/>
              <a:defRPr/>
            </a:lvl3pPr>
            <a:lvl4pPr lvl="3" algn="ctr">
              <a:spcBef>
                <a:spcPts val="1000"/>
              </a:spcBef>
              <a:spcAft>
                <a:spcPts val="0"/>
              </a:spcAft>
              <a:buNone/>
              <a:defRPr/>
            </a:lvl4pPr>
            <a:lvl5pPr lvl="4" algn="ctr">
              <a:spcBef>
                <a:spcPts val="1000"/>
              </a:spcBef>
              <a:spcAft>
                <a:spcPts val="0"/>
              </a:spcAft>
              <a:buNone/>
              <a:defRPr/>
            </a:lvl5pPr>
            <a:lvl6pPr lvl="5" algn="ctr">
              <a:spcBef>
                <a:spcPts val="1000"/>
              </a:spcBef>
              <a:spcAft>
                <a:spcPts val="0"/>
              </a:spcAft>
              <a:buNone/>
              <a:defRPr/>
            </a:lvl6pPr>
            <a:lvl7pPr lvl="6" algn="ctr">
              <a:spcBef>
                <a:spcPts val="1000"/>
              </a:spcBef>
              <a:spcAft>
                <a:spcPts val="0"/>
              </a:spcAft>
              <a:buNone/>
              <a:defRPr/>
            </a:lvl7pPr>
            <a:lvl8pPr lvl="7" algn="ctr">
              <a:spcBef>
                <a:spcPts val="1000"/>
              </a:spcBef>
              <a:spcAft>
                <a:spcPts val="0"/>
              </a:spcAft>
              <a:buNone/>
              <a:defRPr/>
            </a:lvl8pPr>
            <a:lvl9pPr lvl="8" algn="ctr">
              <a:spcBef>
                <a:spcPts val="1000"/>
              </a:spcBef>
              <a:spcAft>
                <a:spcPts val="1000"/>
              </a:spcAft>
              <a:buNone/>
              <a:defRPr/>
            </a:lvl9pPr>
          </a:lstStyle>
          <a:p>
            <a:endParaRPr/>
          </a:p>
        </p:txBody>
      </p:sp>
      <p:sp>
        <p:nvSpPr>
          <p:cNvPr id="118" name="Google Shape;118;p8"/>
          <p:cNvSpPr txBox="1">
            <a:spLocks noGrp="1"/>
          </p:cNvSpPr>
          <p:nvPr>
            <p:ph type="subTitle" idx="3"/>
          </p:nvPr>
        </p:nvSpPr>
        <p:spPr>
          <a:xfrm>
            <a:off x="2875812" y="2808050"/>
            <a:ext cx="3367500" cy="306600"/>
          </a:xfrm>
          <a:prstGeom prst="rect">
            <a:avLst/>
          </a:prstGeom>
        </p:spPr>
        <p:txBody>
          <a:bodyPr spcFirstLastPara="1" wrap="square" lIns="91425" tIns="91425" rIns="91425" bIns="91425" anchor="t" anchorCtr="0"/>
          <a:lstStyle>
            <a:lvl1pPr lvl="0" algn="ctr">
              <a:spcBef>
                <a:spcPts val="0"/>
              </a:spcBef>
              <a:spcAft>
                <a:spcPts val="0"/>
              </a:spcAft>
              <a:buNone/>
              <a:defRPr sz="1000">
                <a:solidFill>
                  <a:srgbClr val="FFFFFF"/>
                </a:solidFill>
                <a:latin typeface="Nunito Sans"/>
                <a:ea typeface="Nunito Sans"/>
                <a:cs typeface="Nunito Sans"/>
                <a:sym typeface="Nunito Sans"/>
              </a:defRPr>
            </a:lvl1pPr>
            <a:lvl2pPr lvl="1">
              <a:spcBef>
                <a:spcPts val="1000"/>
              </a:spcBef>
              <a:spcAft>
                <a:spcPts val="0"/>
              </a:spcAft>
              <a:buNone/>
              <a:defRPr>
                <a:solidFill>
                  <a:srgbClr val="FFFFFF"/>
                </a:solidFill>
                <a:latin typeface="Nunito Sans"/>
                <a:ea typeface="Nunito Sans"/>
                <a:cs typeface="Nunito Sans"/>
                <a:sym typeface="Nunito Sans"/>
              </a:defRPr>
            </a:lvl2pPr>
            <a:lvl3pPr lvl="2">
              <a:spcBef>
                <a:spcPts val="1000"/>
              </a:spcBef>
              <a:spcAft>
                <a:spcPts val="0"/>
              </a:spcAft>
              <a:buNone/>
              <a:defRPr>
                <a:solidFill>
                  <a:srgbClr val="FFFFFF"/>
                </a:solidFill>
                <a:latin typeface="Nunito Sans"/>
                <a:ea typeface="Nunito Sans"/>
                <a:cs typeface="Nunito Sans"/>
                <a:sym typeface="Nunito Sans"/>
              </a:defRPr>
            </a:lvl3pPr>
            <a:lvl4pPr lvl="3">
              <a:spcBef>
                <a:spcPts val="1000"/>
              </a:spcBef>
              <a:spcAft>
                <a:spcPts val="0"/>
              </a:spcAft>
              <a:buNone/>
              <a:defRPr>
                <a:solidFill>
                  <a:srgbClr val="FFFFFF"/>
                </a:solidFill>
                <a:latin typeface="Nunito Sans"/>
                <a:ea typeface="Nunito Sans"/>
                <a:cs typeface="Nunito Sans"/>
                <a:sym typeface="Nunito Sans"/>
              </a:defRPr>
            </a:lvl4pPr>
            <a:lvl5pPr lvl="4">
              <a:spcBef>
                <a:spcPts val="1000"/>
              </a:spcBef>
              <a:spcAft>
                <a:spcPts val="0"/>
              </a:spcAft>
              <a:buNone/>
              <a:defRPr>
                <a:solidFill>
                  <a:srgbClr val="FFFFFF"/>
                </a:solidFill>
                <a:latin typeface="Nunito Sans"/>
                <a:ea typeface="Nunito Sans"/>
                <a:cs typeface="Nunito Sans"/>
                <a:sym typeface="Nunito Sans"/>
              </a:defRPr>
            </a:lvl5pPr>
            <a:lvl6pPr lvl="5">
              <a:spcBef>
                <a:spcPts val="1000"/>
              </a:spcBef>
              <a:spcAft>
                <a:spcPts val="0"/>
              </a:spcAft>
              <a:buNone/>
              <a:defRPr>
                <a:solidFill>
                  <a:srgbClr val="FFFFFF"/>
                </a:solidFill>
                <a:latin typeface="Nunito Sans"/>
                <a:ea typeface="Nunito Sans"/>
                <a:cs typeface="Nunito Sans"/>
                <a:sym typeface="Nunito Sans"/>
              </a:defRPr>
            </a:lvl6pPr>
            <a:lvl7pPr lvl="6">
              <a:spcBef>
                <a:spcPts val="1000"/>
              </a:spcBef>
              <a:spcAft>
                <a:spcPts val="0"/>
              </a:spcAft>
              <a:buNone/>
              <a:defRPr>
                <a:solidFill>
                  <a:srgbClr val="FFFFFF"/>
                </a:solidFill>
                <a:latin typeface="Nunito Sans"/>
                <a:ea typeface="Nunito Sans"/>
                <a:cs typeface="Nunito Sans"/>
                <a:sym typeface="Nunito Sans"/>
              </a:defRPr>
            </a:lvl7pPr>
            <a:lvl8pPr lvl="7">
              <a:spcBef>
                <a:spcPts val="1000"/>
              </a:spcBef>
              <a:spcAft>
                <a:spcPts val="0"/>
              </a:spcAft>
              <a:buNone/>
              <a:defRPr>
                <a:solidFill>
                  <a:srgbClr val="FFFFFF"/>
                </a:solidFill>
                <a:latin typeface="Nunito Sans"/>
                <a:ea typeface="Nunito Sans"/>
                <a:cs typeface="Nunito Sans"/>
                <a:sym typeface="Nunito Sans"/>
              </a:defRPr>
            </a:lvl8pPr>
            <a:lvl9pPr lvl="8">
              <a:spcBef>
                <a:spcPts val="1000"/>
              </a:spcBef>
              <a:spcAft>
                <a:spcPts val="1000"/>
              </a:spcAft>
              <a:buNone/>
              <a:defRPr>
                <a:solidFill>
                  <a:srgbClr val="FFFFFF"/>
                </a:solidFill>
                <a:latin typeface="Nunito Sans"/>
                <a:ea typeface="Nunito Sans"/>
                <a:cs typeface="Nunito Sans"/>
                <a:sym typeface="Nunito Sans"/>
              </a:defRPr>
            </a:lvl9pPr>
          </a:lstStyle>
          <a:p>
            <a:endParaRPr/>
          </a:p>
        </p:txBody>
      </p:sp>
      <p:sp>
        <p:nvSpPr>
          <p:cNvPr id="119" name="Google Shape;119;p8"/>
          <p:cNvSpPr/>
          <p:nvPr/>
        </p:nvSpPr>
        <p:spPr>
          <a:xfrm>
            <a:off x="225475" y="4929350"/>
            <a:ext cx="6044700" cy="999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Roboto"/>
              <a:buNone/>
            </a:pPr>
            <a:r>
              <a:rPr lang="en" sz="400">
                <a:solidFill>
                  <a:srgbClr val="B7B7B7"/>
                </a:solidFill>
                <a:latin typeface="Proxima Nova"/>
                <a:ea typeface="Proxima Nova"/>
                <a:cs typeface="Proxima Nova"/>
                <a:sym typeface="Proxima Nova"/>
              </a:rPr>
              <a:t>This material and all course content is the proprietary intellectual property of BrainStation Inc. and may only be used by course participants or educators for educational purposes as authorized by BrainStation. Any other use is unauthorized and unlawful.</a:t>
            </a:r>
            <a:endParaRPr sz="500">
              <a:solidFill>
                <a:srgbClr val="B7B7B7"/>
              </a:solidFill>
              <a:latin typeface="Proxima Nova"/>
              <a:ea typeface="Proxima Nova"/>
              <a:cs typeface="Proxima Nova"/>
              <a:sym typeface="Proxima Nova"/>
            </a:endParaRPr>
          </a:p>
        </p:txBody>
      </p:sp>
      <p:sp>
        <p:nvSpPr>
          <p:cNvPr id="120" name="Google Shape;120;p8"/>
          <p:cNvSpPr/>
          <p:nvPr/>
        </p:nvSpPr>
        <p:spPr>
          <a:xfrm>
            <a:off x="225477" y="4858700"/>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B7B7B7"/>
                </a:solidFill>
                <a:latin typeface="Proxima Nova"/>
                <a:ea typeface="Proxima Nova"/>
                <a:cs typeface="Proxima Nova"/>
                <a:sym typeface="Proxima Nova"/>
              </a:rPr>
              <a:t>© BrainStation Inc. 201</a:t>
            </a:r>
            <a:r>
              <a:rPr lang="en" sz="400">
                <a:solidFill>
                  <a:srgbClr val="B7B7B7"/>
                </a:solidFill>
                <a:latin typeface="Proxima Nova"/>
                <a:ea typeface="Proxima Nova"/>
                <a:cs typeface="Proxima Nova"/>
                <a:sym typeface="Proxima Nova"/>
              </a:rPr>
              <a:t>7 -  2018</a:t>
            </a:r>
            <a:endParaRPr sz="500">
              <a:solidFill>
                <a:srgbClr val="B7B7B7"/>
              </a:solidFill>
              <a:latin typeface="Proxima Nova"/>
              <a:ea typeface="Proxima Nova"/>
              <a:cs typeface="Proxima Nova"/>
              <a:sym typeface="Proxima Nova"/>
            </a:endParaRPr>
          </a:p>
        </p:txBody>
      </p:sp>
      <p:sp>
        <p:nvSpPr>
          <p:cNvPr id="121" name="Google Shape;121;p8"/>
          <p:cNvSpPr txBox="1">
            <a:spLocks noGrp="1"/>
          </p:cNvSpPr>
          <p:nvPr>
            <p:ph type="subTitle" idx="4"/>
          </p:nvPr>
        </p:nvSpPr>
        <p:spPr>
          <a:xfrm>
            <a:off x="2916450" y="2049300"/>
            <a:ext cx="3286200" cy="790500"/>
          </a:xfrm>
          <a:prstGeom prst="rect">
            <a:avLst/>
          </a:prstGeom>
        </p:spPr>
        <p:txBody>
          <a:bodyPr spcFirstLastPara="1" wrap="square" lIns="91425" tIns="91425" rIns="91425" bIns="91425" anchor="t" anchorCtr="0"/>
          <a:lstStyle>
            <a:lvl1pPr lvl="0" algn="ctr">
              <a:spcBef>
                <a:spcPts val="0"/>
              </a:spcBef>
              <a:spcAft>
                <a:spcPts val="0"/>
              </a:spcAft>
              <a:buNone/>
              <a:defRPr sz="4800" b="1">
                <a:solidFill>
                  <a:srgbClr val="FFFFFF"/>
                </a:solidFill>
                <a:latin typeface="Nunito Sans"/>
                <a:ea typeface="Nunito Sans"/>
                <a:cs typeface="Nunito Sans"/>
                <a:sym typeface="Nunito Sans"/>
              </a:defRPr>
            </a:lvl1pPr>
            <a:lvl2pPr lvl="1">
              <a:spcBef>
                <a:spcPts val="1000"/>
              </a:spcBef>
              <a:spcAft>
                <a:spcPts val="0"/>
              </a:spcAft>
              <a:buNone/>
              <a:defRPr/>
            </a:lvl2pPr>
            <a:lvl3pPr lvl="2">
              <a:spcBef>
                <a:spcPts val="1000"/>
              </a:spcBef>
              <a:spcAft>
                <a:spcPts val="0"/>
              </a:spcAft>
              <a:buNone/>
              <a:defRPr/>
            </a:lvl3pPr>
            <a:lvl4pPr lvl="3">
              <a:spcBef>
                <a:spcPts val="1000"/>
              </a:spcBef>
              <a:spcAft>
                <a:spcPts val="0"/>
              </a:spcAft>
              <a:buNone/>
              <a:defRPr/>
            </a:lvl4pPr>
            <a:lvl5pPr lvl="4">
              <a:spcBef>
                <a:spcPts val="1000"/>
              </a:spcBef>
              <a:spcAft>
                <a:spcPts val="0"/>
              </a:spcAft>
              <a:buNone/>
              <a:defRPr/>
            </a:lvl5pPr>
            <a:lvl6pPr lvl="5">
              <a:spcBef>
                <a:spcPts val="1000"/>
              </a:spcBef>
              <a:spcAft>
                <a:spcPts val="0"/>
              </a:spcAft>
              <a:buNone/>
              <a:defRPr/>
            </a:lvl6pPr>
            <a:lvl7pPr lvl="6">
              <a:spcBef>
                <a:spcPts val="1000"/>
              </a:spcBef>
              <a:spcAft>
                <a:spcPts val="0"/>
              </a:spcAft>
              <a:buNone/>
              <a:defRPr/>
            </a:lvl7pPr>
            <a:lvl8pPr lvl="7">
              <a:spcBef>
                <a:spcPts val="1000"/>
              </a:spcBef>
              <a:spcAft>
                <a:spcPts val="0"/>
              </a:spcAft>
              <a:buNone/>
              <a:defRPr/>
            </a:lvl8pPr>
            <a:lvl9pPr lvl="8">
              <a:spcBef>
                <a:spcPts val="1000"/>
              </a:spcBef>
              <a:spcAft>
                <a:spcPts val="1000"/>
              </a:spcAft>
              <a:buNone/>
              <a:defRPr/>
            </a:lvl9pPr>
          </a:lstStyle>
          <a:p>
            <a:endParaRPr/>
          </a:p>
        </p:txBody>
      </p:sp>
      <p:pic>
        <p:nvPicPr>
          <p:cNvPr id="122" name="Google Shape;122;p8"/>
          <p:cNvPicPr preferRelativeResize="0"/>
          <p:nvPr/>
        </p:nvPicPr>
        <p:blipFill rotWithShape="1">
          <a:blip r:embed="rId3">
            <a:alphaModFix/>
          </a:blip>
          <a:srcRect l="524" r="524"/>
          <a:stretch/>
        </p:blipFill>
        <p:spPr>
          <a:xfrm>
            <a:off x="8800101" y="118933"/>
            <a:ext cx="196500" cy="197400"/>
          </a:xfrm>
          <a:prstGeom prst="rect">
            <a:avLst/>
          </a:prstGeom>
          <a:noFill/>
          <a:ln>
            <a:noFill/>
          </a:ln>
        </p:spPr>
      </p:pic>
      <p:sp>
        <p:nvSpPr>
          <p:cNvPr id="123" name="Google Shape;123;p8"/>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Activity 2">
  <p:cSld name="TITLE_2_4_1_1_2">
    <p:spTree>
      <p:nvGrpSpPr>
        <p:cNvPr id="1" name="Shape 124"/>
        <p:cNvGrpSpPr/>
        <p:nvPr/>
      </p:nvGrpSpPr>
      <p:grpSpPr>
        <a:xfrm>
          <a:off x="0" y="0"/>
          <a:ext cx="0" cy="0"/>
          <a:chOff x="0" y="0"/>
          <a:chExt cx="0" cy="0"/>
        </a:xfrm>
      </p:grpSpPr>
      <p:pic>
        <p:nvPicPr>
          <p:cNvPr id="125" name="Google Shape;125;p9"/>
          <p:cNvPicPr preferRelativeResize="0"/>
          <p:nvPr/>
        </p:nvPicPr>
        <p:blipFill>
          <a:blip r:embed="rId2">
            <a:alphaModFix/>
          </a:blip>
          <a:stretch>
            <a:fillRect/>
          </a:stretch>
        </p:blipFill>
        <p:spPr>
          <a:xfrm>
            <a:off x="3744987" y="410602"/>
            <a:ext cx="7597650" cy="4629550"/>
          </a:xfrm>
          <a:prstGeom prst="rect">
            <a:avLst/>
          </a:prstGeom>
          <a:noFill/>
          <a:ln>
            <a:noFill/>
          </a:ln>
        </p:spPr>
      </p:pic>
      <p:sp>
        <p:nvSpPr>
          <p:cNvPr id="126" name="Google Shape;126;p9"/>
          <p:cNvSpPr txBox="1"/>
          <p:nvPr/>
        </p:nvSpPr>
        <p:spPr>
          <a:xfrm>
            <a:off x="8796165" y="4824021"/>
            <a:ext cx="1854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
        <p:nvSpPr>
          <p:cNvPr id="127" name="Google Shape;127;p9"/>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lstStyle>
            <a:lvl1pPr lvl="0" rtl="0">
              <a:spcBef>
                <a:spcPts val="0"/>
              </a:spcBef>
              <a:spcAft>
                <a:spcPts val="0"/>
              </a:spcAft>
              <a:buNone/>
              <a:defRPr sz="900">
                <a:latin typeface="Nunito Sans"/>
                <a:ea typeface="Nunito Sans"/>
                <a:cs typeface="Nunito Sans"/>
                <a:sym typeface="Nunito Sans"/>
              </a:defRPr>
            </a:lvl1pPr>
            <a:lvl2pPr lvl="1" rtl="0">
              <a:spcBef>
                <a:spcPts val="1000"/>
              </a:spcBef>
              <a:spcAft>
                <a:spcPts val="0"/>
              </a:spcAft>
              <a:buNone/>
              <a:defRPr sz="900">
                <a:latin typeface="Nunito Sans"/>
                <a:ea typeface="Nunito Sans"/>
                <a:cs typeface="Nunito Sans"/>
                <a:sym typeface="Nunito Sans"/>
              </a:defRPr>
            </a:lvl2pPr>
            <a:lvl3pPr lvl="2" rtl="0">
              <a:spcBef>
                <a:spcPts val="1000"/>
              </a:spcBef>
              <a:spcAft>
                <a:spcPts val="0"/>
              </a:spcAft>
              <a:buNone/>
              <a:defRPr sz="900">
                <a:latin typeface="Nunito Sans"/>
                <a:ea typeface="Nunito Sans"/>
                <a:cs typeface="Nunito Sans"/>
                <a:sym typeface="Nunito Sans"/>
              </a:defRPr>
            </a:lvl3pPr>
            <a:lvl4pPr lvl="3" rtl="0">
              <a:spcBef>
                <a:spcPts val="1000"/>
              </a:spcBef>
              <a:spcAft>
                <a:spcPts val="0"/>
              </a:spcAft>
              <a:buNone/>
              <a:defRPr sz="900">
                <a:latin typeface="Nunito Sans"/>
                <a:ea typeface="Nunito Sans"/>
                <a:cs typeface="Nunito Sans"/>
                <a:sym typeface="Nunito Sans"/>
              </a:defRPr>
            </a:lvl4pPr>
            <a:lvl5pPr lvl="4" rtl="0">
              <a:spcBef>
                <a:spcPts val="1000"/>
              </a:spcBef>
              <a:spcAft>
                <a:spcPts val="0"/>
              </a:spcAft>
              <a:buNone/>
              <a:defRPr sz="900">
                <a:latin typeface="Nunito Sans"/>
                <a:ea typeface="Nunito Sans"/>
                <a:cs typeface="Nunito Sans"/>
                <a:sym typeface="Nunito Sans"/>
              </a:defRPr>
            </a:lvl5pPr>
            <a:lvl6pPr lvl="5" rtl="0">
              <a:spcBef>
                <a:spcPts val="1000"/>
              </a:spcBef>
              <a:spcAft>
                <a:spcPts val="0"/>
              </a:spcAft>
              <a:buNone/>
              <a:defRPr sz="900">
                <a:latin typeface="Nunito Sans"/>
                <a:ea typeface="Nunito Sans"/>
                <a:cs typeface="Nunito Sans"/>
                <a:sym typeface="Nunito Sans"/>
              </a:defRPr>
            </a:lvl6pPr>
            <a:lvl7pPr lvl="6" rtl="0">
              <a:spcBef>
                <a:spcPts val="1000"/>
              </a:spcBef>
              <a:spcAft>
                <a:spcPts val="0"/>
              </a:spcAft>
              <a:buNone/>
              <a:defRPr sz="900">
                <a:latin typeface="Nunito Sans"/>
                <a:ea typeface="Nunito Sans"/>
                <a:cs typeface="Nunito Sans"/>
                <a:sym typeface="Nunito Sans"/>
              </a:defRPr>
            </a:lvl7pPr>
            <a:lvl8pPr lvl="7" rtl="0">
              <a:spcBef>
                <a:spcPts val="1000"/>
              </a:spcBef>
              <a:spcAft>
                <a:spcPts val="0"/>
              </a:spcAft>
              <a:buNone/>
              <a:defRPr sz="900">
                <a:latin typeface="Nunito Sans"/>
                <a:ea typeface="Nunito Sans"/>
                <a:cs typeface="Nunito Sans"/>
                <a:sym typeface="Nunito Sans"/>
              </a:defRPr>
            </a:lvl8pPr>
            <a:lvl9pPr lvl="8" rtl="0">
              <a:spcBef>
                <a:spcPts val="1000"/>
              </a:spcBef>
              <a:spcAft>
                <a:spcPts val="1000"/>
              </a:spcAft>
              <a:buNone/>
              <a:defRPr sz="900">
                <a:latin typeface="Nunito Sans"/>
                <a:ea typeface="Nunito Sans"/>
                <a:cs typeface="Nunito Sans"/>
                <a:sym typeface="Nunito Sans"/>
              </a:defRPr>
            </a:lvl9pPr>
          </a:lstStyle>
          <a:p>
            <a:endParaRPr/>
          </a:p>
        </p:txBody>
      </p:sp>
      <p:sp>
        <p:nvSpPr>
          <p:cNvPr id="128" name="Google Shape;128;p9"/>
          <p:cNvSpPr/>
          <p:nvPr/>
        </p:nvSpPr>
        <p:spPr>
          <a:xfrm>
            <a:off x="5113062" y="853500"/>
            <a:ext cx="4836600" cy="31821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txBox="1">
            <a:spLocks noGrp="1"/>
          </p:cNvSpPr>
          <p:nvPr>
            <p:ph type="title"/>
          </p:nvPr>
        </p:nvSpPr>
        <p:spPr>
          <a:xfrm>
            <a:off x="381000" y="609600"/>
            <a:ext cx="4615200" cy="347700"/>
          </a:xfrm>
          <a:prstGeom prst="rect">
            <a:avLst/>
          </a:prstGeom>
        </p:spPr>
        <p:txBody>
          <a:bodyPr spcFirstLastPara="1" wrap="square" lIns="91425" tIns="91425" rIns="91425" bIns="91425" anchor="ctr" anchorCtr="0"/>
          <a:lstStyle>
            <a:lvl1pPr lvl="0" rtl="0">
              <a:spcBef>
                <a:spcPts val="0"/>
              </a:spcBef>
              <a:spcAft>
                <a:spcPts val="0"/>
              </a:spcAft>
              <a:buClr>
                <a:srgbClr val="000000"/>
              </a:buClr>
              <a:buSzPts val="2100"/>
              <a:buFont typeface="Nunito Sans"/>
              <a:buNone/>
              <a:defRPr sz="2100">
                <a:solidFill>
                  <a:srgbClr val="000000"/>
                </a:solidFill>
                <a:latin typeface="Nunito Sans"/>
                <a:ea typeface="Nunito Sans"/>
                <a:cs typeface="Nunito Sans"/>
                <a:sym typeface="Nunito Sans"/>
              </a:defRPr>
            </a:lvl1pPr>
            <a:lvl2pPr lvl="1"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2pPr>
            <a:lvl3pPr lvl="2"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3pPr>
            <a:lvl4pPr lvl="3"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4pPr>
            <a:lvl5pPr lvl="4"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5pPr>
            <a:lvl6pPr lvl="5"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6pPr>
            <a:lvl7pPr lvl="6"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7pPr>
            <a:lvl8pPr lvl="7"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8pPr>
            <a:lvl9pPr lvl="8"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9pPr>
          </a:lstStyle>
          <a:p>
            <a:endParaRPr/>
          </a:p>
        </p:txBody>
      </p:sp>
      <p:sp>
        <p:nvSpPr>
          <p:cNvPr id="130" name="Google Shape;130;p9"/>
          <p:cNvSpPr/>
          <p:nvPr/>
        </p:nvSpPr>
        <p:spPr>
          <a:xfrm>
            <a:off x="485800" y="1124025"/>
            <a:ext cx="460500" cy="49800"/>
          </a:xfrm>
          <a:prstGeom prst="rect">
            <a:avLst/>
          </a:prstGeom>
          <a:solidFill>
            <a:srgbClr val="FFC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txBox="1">
            <a:spLocks noGrp="1"/>
          </p:cNvSpPr>
          <p:nvPr>
            <p:ph type="body" idx="2"/>
          </p:nvPr>
        </p:nvSpPr>
        <p:spPr>
          <a:xfrm>
            <a:off x="253897" y="1405028"/>
            <a:ext cx="4153200" cy="2529900"/>
          </a:xfrm>
          <a:prstGeom prst="rect">
            <a:avLst/>
          </a:prstGeom>
        </p:spPr>
        <p:txBody>
          <a:bodyPr spcFirstLastPara="1" wrap="square" lIns="91425" tIns="91425" rIns="91425" bIns="91425" anchor="t" anchorCtr="0"/>
          <a:lstStyle>
            <a:lvl1pPr marL="457200" lvl="0" indent="-304800" rtl="0">
              <a:lnSpc>
                <a:spcPct val="130000"/>
              </a:lnSpc>
              <a:spcBef>
                <a:spcPts val="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1pPr>
            <a:lvl2pPr marL="914400" lvl="1"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2pPr>
            <a:lvl3pPr marL="1371600" lvl="2"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3pPr>
            <a:lvl4pPr marL="1828800" lvl="3"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4pPr>
            <a:lvl5pPr marL="2286000" lvl="4"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5pPr>
            <a:lvl6pPr marL="2743200" lvl="5"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6pPr>
            <a:lvl7pPr marL="3200400" lvl="6"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7pPr>
            <a:lvl8pPr marL="3657600" lvl="7"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8pPr>
            <a:lvl9pPr marL="4114800" lvl="8" indent="-304800" rtl="0">
              <a:lnSpc>
                <a:spcPct val="130000"/>
              </a:lnSpc>
              <a:spcBef>
                <a:spcPts val="1000"/>
              </a:spcBef>
              <a:spcAft>
                <a:spcPts val="1000"/>
              </a:spcAft>
              <a:buClr>
                <a:srgbClr val="434343"/>
              </a:buClr>
              <a:buSzPts val="1200"/>
              <a:buFont typeface="Merriweather"/>
              <a:buChar char="■"/>
              <a:defRPr sz="1200">
                <a:solidFill>
                  <a:srgbClr val="434343"/>
                </a:solidFill>
                <a:latin typeface="Merriweather"/>
                <a:ea typeface="Merriweather"/>
                <a:cs typeface="Merriweather"/>
                <a:sym typeface="Merriweather"/>
              </a:defRPr>
            </a:lvl9pPr>
          </a:lstStyle>
          <a:p>
            <a:endParaRPr/>
          </a:p>
        </p:txBody>
      </p:sp>
      <p:sp>
        <p:nvSpPr>
          <p:cNvPr id="132" name="Google Shape;132;p9"/>
          <p:cNvSpPr/>
          <p:nvPr/>
        </p:nvSpPr>
        <p:spPr>
          <a:xfrm>
            <a:off x="225475" y="4929350"/>
            <a:ext cx="6044700" cy="999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Roboto"/>
              <a:buNone/>
            </a:pPr>
            <a:r>
              <a:rPr lang="en" sz="400">
                <a:solidFill>
                  <a:srgbClr val="B7B7B7"/>
                </a:solidFill>
                <a:latin typeface="Proxima Nova"/>
                <a:ea typeface="Proxima Nova"/>
                <a:cs typeface="Proxima Nova"/>
                <a:sym typeface="Proxima Nova"/>
              </a:rPr>
              <a:t>This material and all course content is the proprietary intellectual property of BrainStation Inc. and may only be used by course participants or educators for educational purposes as authorized by BrainStation. Any other use is unauthorized and unlawful.</a:t>
            </a:r>
            <a:endParaRPr sz="500">
              <a:solidFill>
                <a:srgbClr val="B7B7B7"/>
              </a:solidFill>
              <a:latin typeface="Proxima Nova"/>
              <a:ea typeface="Proxima Nova"/>
              <a:cs typeface="Proxima Nova"/>
              <a:sym typeface="Proxima Nova"/>
            </a:endParaRPr>
          </a:p>
        </p:txBody>
      </p:sp>
      <p:sp>
        <p:nvSpPr>
          <p:cNvPr id="133" name="Google Shape;133;p9"/>
          <p:cNvSpPr/>
          <p:nvPr/>
        </p:nvSpPr>
        <p:spPr>
          <a:xfrm>
            <a:off x="225477" y="4858700"/>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B7B7B7"/>
                </a:solidFill>
                <a:latin typeface="Proxima Nova"/>
                <a:ea typeface="Proxima Nova"/>
                <a:cs typeface="Proxima Nova"/>
                <a:sym typeface="Proxima Nova"/>
              </a:rPr>
              <a:t>© BrainStation Inc. 201</a:t>
            </a:r>
            <a:r>
              <a:rPr lang="en" sz="400">
                <a:solidFill>
                  <a:srgbClr val="B7B7B7"/>
                </a:solidFill>
                <a:latin typeface="Proxima Nova"/>
                <a:ea typeface="Proxima Nova"/>
                <a:cs typeface="Proxima Nova"/>
                <a:sym typeface="Proxima Nova"/>
              </a:rPr>
              <a:t>7 -  2018</a:t>
            </a:r>
            <a:endParaRPr sz="500">
              <a:solidFill>
                <a:srgbClr val="B7B7B7"/>
              </a:solidFill>
              <a:latin typeface="Proxima Nova"/>
              <a:ea typeface="Proxima Nova"/>
              <a:cs typeface="Proxima Nova"/>
              <a:sym typeface="Proxima Nova"/>
            </a:endParaRPr>
          </a:p>
        </p:txBody>
      </p:sp>
      <p:sp>
        <p:nvSpPr>
          <p:cNvPr id="134" name="Google Shape;134;p9"/>
          <p:cNvSpPr txBox="1">
            <a:spLocks noGrp="1"/>
          </p:cNvSpPr>
          <p:nvPr>
            <p:ph type="subTitle" idx="3"/>
          </p:nvPr>
        </p:nvSpPr>
        <p:spPr>
          <a:xfrm>
            <a:off x="5888250" y="2049300"/>
            <a:ext cx="3286200" cy="790500"/>
          </a:xfrm>
          <a:prstGeom prst="rect">
            <a:avLst/>
          </a:prstGeom>
        </p:spPr>
        <p:txBody>
          <a:bodyPr spcFirstLastPara="1" wrap="square" lIns="91425" tIns="91425" rIns="91425" bIns="91425" anchor="t" anchorCtr="0"/>
          <a:lstStyle>
            <a:lvl1pPr lvl="0" algn="ctr" rtl="0">
              <a:spcBef>
                <a:spcPts val="0"/>
              </a:spcBef>
              <a:spcAft>
                <a:spcPts val="0"/>
              </a:spcAft>
              <a:buNone/>
              <a:defRPr sz="4800" b="1">
                <a:solidFill>
                  <a:srgbClr val="FFFFFF"/>
                </a:solidFill>
                <a:latin typeface="Nunito Sans"/>
                <a:ea typeface="Nunito Sans"/>
                <a:cs typeface="Nunito Sans"/>
                <a:sym typeface="Nunito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pic>
        <p:nvPicPr>
          <p:cNvPr id="135" name="Google Shape;135;p9"/>
          <p:cNvPicPr preferRelativeResize="0"/>
          <p:nvPr/>
        </p:nvPicPr>
        <p:blipFill rotWithShape="1">
          <a:blip r:embed="rId3">
            <a:alphaModFix/>
          </a:blip>
          <a:srcRect l="524" r="524"/>
          <a:stretch/>
        </p:blipFill>
        <p:spPr>
          <a:xfrm>
            <a:off x="8800101" y="118933"/>
            <a:ext cx="196500" cy="1974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tandard with Photo Credit">
  <p:cSld name="TITLE_2_2">
    <p:spTree>
      <p:nvGrpSpPr>
        <p:cNvPr id="1" name="Shape 136"/>
        <p:cNvGrpSpPr/>
        <p:nvPr/>
      </p:nvGrpSpPr>
      <p:grpSpPr>
        <a:xfrm>
          <a:off x="0" y="0"/>
          <a:ext cx="0" cy="0"/>
          <a:chOff x="0" y="0"/>
          <a:chExt cx="0" cy="0"/>
        </a:xfrm>
      </p:grpSpPr>
      <p:sp>
        <p:nvSpPr>
          <p:cNvPr id="137" name="Google Shape;137;p10"/>
          <p:cNvSpPr txBox="1">
            <a:spLocks noGrp="1"/>
          </p:cNvSpPr>
          <p:nvPr>
            <p:ph type="subTitle" idx="1"/>
          </p:nvPr>
        </p:nvSpPr>
        <p:spPr>
          <a:xfrm>
            <a:off x="5956250" y="3249625"/>
            <a:ext cx="2585700" cy="405300"/>
          </a:xfrm>
          <a:prstGeom prst="rect">
            <a:avLst/>
          </a:prstGeom>
        </p:spPr>
        <p:txBody>
          <a:bodyPr spcFirstLastPara="1" wrap="square" lIns="91425" tIns="91425" rIns="91425" bIns="91425" anchor="t" anchorCtr="0"/>
          <a:lstStyle>
            <a:lvl1pPr lvl="0" algn="ctr" rtl="0">
              <a:spcBef>
                <a:spcPts val="0"/>
              </a:spcBef>
              <a:spcAft>
                <a:spcPts val="0"/>
              </a:spcAft>
              <a:buNone/>
              <a:defRPr sz="900">
                <a:latin typeface="Avenir"/>
                <a:ea typeface="Avenir"/>
                <a:cs typeface="Avenir"/>
                <a:sym typeface="Avenir"/>
              </a:defRPr>
            </a:lvl1pPr>
            <a:lvl2pPr lvl="1" algn="ctr" rtl="0">
              <a:spcBef>
                <a:spcPts val="1000"/>
              </a:spcBef>
              <a:spcAft>
                <a:spcPts val="0"/>
              </a:spcAft>
              <a:buNone/>
              <a:defRPr>
                <a:latin typeface="Avenir"/>
                <a:ea typeface="Avenir"/>
                <a:cs typeface="Avenir"/>
                <a:sym typeface="Avenir"/>
              </a:defRPr>
            </a:lvl2pPr>
            <a:lvl3pPr lvl="2" algn="ctr" rtl="0">
              <a:spcBef>
                <a:spcPts val="1000"/>
              </a:spcBef>
              <a:spcAft>
                <a:spcPts val="0"/>
              </a:spcAft>
              <a:buNone/>
              <a:defRPr>
                <a:latin typeface="Avenir"/>
                <a:ea typeface="Avenir"/>
                <a:cs typeface="Avenir"/>
                <a:sym typeface="Avenir"/>
              </a:defRPr>
            </a:lvl3pPr>
            <a:lvl4pPr lvl="3" algn="ctr" rtl="0">
              <a:spcBef>
                <a:spcPts val="1000"/>
              </a:spcBef>
              <a:spcAft>
                <a:spcPts val="0"/>
              </a:spcAft>
              <a:buNone/>
              <a:defRPr>
                <a:latin typeface="Avenir"/>
                <a:ea typeface="Avenir"/>
                <a:cs typeface="Avenir"/>
                <a:sym typeface="Avenir"/>
              </a:defRPr>
            </a:lvl4pPr>
            <a:lvl5pPr lvl="4" algn="ctr" rtl="0">
              <a:spcBef>
                <a:spcPts val="1000"/>
              </a:spcBef>
              <a:spcAft>
                <a:spcPts val="0"/>
              </a:spcAft>
              <a:buNone/>
              <a:defRPr>
                <a:latin typeface="Avenir"/>
                <a:ea typeface="Avenir"/>
                <a:cs typeface="Avenir"/>
                <a:sym typeface="Avenir"/>
              </a:defRPr>
            </a:lvl5pPr>
            <a:lvl6pPr lvl="5" algn="ctr" rtl="0">
              <a:spcBef>
                <a:spcPts val="1000"/>
              </a:spcBef>
              <a:spcAft>
                <a:spcPts val="0"/>
              </a:spcAft>
              <a:buNone/>
              <a:defRPr>
                <a:latin typeface="Avenir"/>
                <a:ea typeface="Avenir"/>
                <a:cs typeface="Avenir"/>
                <a:sym typeface="Avenir"/>
              </a:defRPr>
            </a:lvl6pPr>
            <a:lvl7pPr lvl="6" algn="ctr" rtl="0">
              <a:spcBef>
                <a:spcPts val="1000"/>
              </a:spcBef>
              <a:spcAft>
                <a:spcPts val="0"/>
              </a:spcAft>
              <a:buNone/>
              <a:defRPr>
                <a:latin typeface="Avenir"/>
                <a:ea typeface="Avenir"/>
                <a:cs typeface="Avenir"/>
                <a:sym typeface="Avenir"/>
              </a:defRPr>
            </a:lvl7pPr>
            <a:lvl8pPr lvl="7" algn="ctr" rtl="0">
              <a:spcBef>
                <a:spcPts val="1000"/>
              </a:spcBef>
              <a:spcAft>
                <a:spcPts val="0"/>
              </a:spcAft>
              <a:buNone/>
              <a:defRPr>
                <a:latin typeface="Avenir"/>
                <a:ea typeface="Avenir"/>
                <a:cs typeface="Avenir"/>
                <a:sym typeface="Avenir"/>
              </a:defRPr>
            </a:lvl8pPr>
            <a:lvl9pPr lvl="8" algn="ctr" rtl="0">
              <a:spcBef>
                <a:spcPts val="1000"/>
              </a:spcBef>
              <a:spcAft>
                <a:spcPts val="1000"/>
              </a:spcAft>
              <a:buNone/>
              <a:defRPr>
                <a:latin typeface="Avenir"/>
                <a:ea typeface="Avenir"/>
                <a:cs typeface="Avenir"/>
                <a:sym typeface="Avenir"/>
              </a:defRPr>
            </a:lvl9pPr>
          </a:lstStyle>
          <a:p>
            <a:endParaRPr/>
          </a:p>
        </p:txBody>
      </p:sp>
      <p:sp>
        <p:nvSpPr>
          <p:cNvPr id="138" name="Google Shape;138;p10"/>
          <p:cNvSpPr txBox="1">
            <a:spLocks noGrp="1"/>
          </p:cNvSpPr>
          <p:nvPr>
            <p:ph type="subTitle" idx="2"/>
          </p:nvPr>
        </p:nvSpPr>
        <p:spPr>
          <a:xfrm>
            <a:off x="131169" y="62902"/>
            <a:ext cx="2040600" cy="347700"/>
          </a:xfrm>
          <a:prstGeom prst="rect">
            <a:avLst/>
          </a:prstGeom>
        </p:spPr>
        <p:txBody>
          <a:bodyPr spcFirstLastPara="1" wrap="square" lIns="91425" tIns="91425" rIns="91425" bIns="91425" anchor="t" anchorCtr="0"/>
          <a:lstStyle>
            <a:lvl1pPr lvl="0" rtl="0">
              <a:spcBef>
                <a:spcPts val="0"/>
              </a:spcBef>
              <a:spcAft>
                <a:spcPts val="0"/>
              </a:spcAft>
              <a:buNone/>
              <a:defRPr sz="900">
                <a:latin typeface="Nunito Sans"/>
                <a:ea typeface="Nunito Sans"/>
                <a:cs typeface="Nunito Sans"/>
                <a:sym typeface="Nunito Sans"/>
              </a:defRPr>
            </a:lvl1pPr>
            <a:lvl2pPr lvl="1" rtl="0">
              <a:spcBef>
                <a:spcPts val="1000"/>
              </a:spcBef>
              <a:spcAft>
                <a:spcPts val="0"/>
              </a:spcAft>
              <a:buNone/>
              <a:defRPr sz="900">
                <a:latin typeface="Avenir"/>
                <a:ea typeface="Avenir"/>
                <a:cs typeface="Avenir"/>
                <a:sym typeface="Avenir"/>
              </a:defRPr>
            </a:lvl2pPr>
            <a:lvl3pPr lvl="2" rtl="0">
              <a:spcBef>
                <a:spcPts val="1000"/>
              </a:spcBef>
              <a:spcAft>
                <a:spcPts val="0"/>
              </a:spcAft>
              <a:buNone/>
              <a:defRPr sz="900">
                <a:latin typeface="Avenir"/>
                <a:ea typeface="Avenir"/>
                <a:cs typeface="Avenir"/>
                <a:sym typeface="Avenir"/>
              </a:defRPr>
            </a:lvl3pPr>
            <a:lvl4pPr lvl="3" rtl="0">
              <a:spcBef>
                <a:spcPts val="1000"/>
              </a:spcBef>
              <a:spcAft>
                <a:spcPts val="0"/>
              </a:spcAft>
              <a:buNone/>
              <a:defRPr sz="900">
                <a:latin typeface="Avenir"/>
                <a:ea typeface="Avenir"/>
                <a:cs typeface="Avenir"/>
                <a:sym typeface="Avenir"/>
              </a:defRPr>
            </a:lvl4pPr>
            <a:lvl5pPr lvl="4" rtl="0">
              <a:spcBef>
                <a:spcPts val="1000"/>
              </a:spcBef>
              <a:spcAft>
                <a:spcPts val="0"/>
              </a:spcAft>
              <a:buNone/>
              <a:defRPr sz="900">
                <a:latin typeface="Avenir"/>
                <a:ea typeface="Avenir"/>
                <a:cs typeface="Avenir"/>
                <a:sym typeface="Avenir"/>
              </a:defRPr>
            </a:lvl5pPr>
            <a:lvl6pPr lvl="5" rtl="0">
              <a:spcBef>
                <a:spcPts val="1000"/>
              </a:spcBef>
              <a:spcAft>
                <a:spcPts val="0"/>
              </a:spcAft>
              <a:buNone/>
              <a:defRPr sz="900">
                <a:latin typeface="Avenir"/>
                <a:ea typeface="Avenir"/>
                <a:cs typeface="Avenir"/>
                <a:sym typeface="Avenir"/>
              </a:defRPr>
            </a:lvl6pPr>
            <a:lvl7pPr lvl="6" rtl="0">
              <a:spcBef>
                <a:spcPts val="1000"/>
              </a:spcBef>
              <a:spcAft>
                <a:spcPts val="0"/>
              </a:spcAft>
              <a:buNone/>
              <a:defRPr sz="900">
                <a:latin typeface="Avenir"/>
                <a:ea typeface="Avenir"/>
                <a:cs typeface="Avenir"/>
                <a:sym typeface="Avenir"/>
              </a:defRPr>
            </a:lvl7pPr>
            <a:lvl8pPr lvl="7" rtl="0">
              <a:spcBef>
                <a:spcPts val="1000"/>
              </a:spcBef>
              <a:spcAft>
                <a:spcPts val="0"/>
              </a:spcAft>
              <a:buNone/>
              <a:defRPr sz="900">
                <a:latin typeface="Avenir"/>
                <a:ea typeface="Avenir"/>
                <a:cs typeface="Avenir"/>
                <a:sym typeface="Avenir"/>
              </a:defRPr>
            </a:lvl8pPr>
            <a:lvl9pPr lvl="8" rtl="0">
              <a:spcBef>
                <a:spcPts val="1000"/>
              </a:spcBef>
              <a:spcAft>
                <a:spcPts val="1000"/>
              </a:spcAft>
              <a:buNone/>
              <a:defRPr sz="900">
                <a:latin typeface="Avenir"/>
                <a:ea typeface="Avenir"/>
                <a:cs typeface="Avenir"/>
                <a:sym typeface="Avenir"/>
              </a:defRPr>
            </a:lvl9pPr>
          </a:lstStyle>
          <a:p>
            <a:endParaRPr/>
          </a:p>
        </p:txBody>
      </p:sp>
      <p:sp>
        <p:nvSpPr>
          <p:cNvPr id="139" name="Google Shape;139;p10"/>
          <p:cNvSpPr txBox="1">
            <a:spLocks noGrp="1"/>
          </p:cNvSpPr>
          <p:nvPr>
            <p:ph type="body" idx="3"/>
          </p:nvPr>
        </p:nvSpPr>
        <p:spPr>
          <a:xfrm>
            <a:off x="120453" y="1406932"/>
            <a:ext cx="4153200" cy="2529900"/>
          </a:xfrm>
          <a:prstGeom prst="rect">
            <a:avLst/>
          </a:prstGeom>
        </p:spPr>
        <p:txBody>
          <a:bodyPr spcFirstLastPara="1" wrap="square" lIns="91425" tIns="91425" rIns="91425" bIns="91425" anchor="t" anchorCtr="0"/>
          <a:lstStyle>
            <a:lvl1pPr marL="457200" lvl="0" indent="-304800" rtl="0">
              <a:lnSpc>
                <a:spcPct val="130000"/>
              </a:lnSpc>
              <a:spcBef>
                <a:spcPts val="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1pPr>
            <a:lvl2pPr marL="914400" lvl="1"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2pPr>
            <a:lvl3pPr marL="1371600" lvl="2"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3pPr>
            <a:lvl4pPr marL="1828800" lvl="3"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4pPr>
            <a:lvl5pPr marL="2286000" lvl="4"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5pPr>
            <a:lvl6pPr marL="2743200" lvl="5"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6pPr>
            <a:lvl7pPr marL="3200400" lvl="6"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7pPr>
            <a:lvl8pPr marL="3657600" lvl="7"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8pPr>
            <a:lvl9pPr marL="4114800" lvl="8" indent="-304800" rtl="0">
              <a:lnSpc>
                <a:spcPct val="130000"/>
              </a:lnSpc>
              <a:spcBef>
                <a:spcPts val="1000"/>
              </a:spcBef>
              <a:spcAft>
                <a:spcPts val="1000"/>
              </a:spcAft>
              <a:buClr>
                <a:srgbClr val="434343"/>
              </a:buClr>
              <a:buSzPts val="1200"/>
              <a:buFont typeface="Merriweather"/>
              <a:buChar char="■"/>
              <a:defRPr sz="1200">
                <a:solidFill>
                  <a:srgbClr val="434343"/>
                </a:solidFill>
                <a:latin typeface="Merriweather"/>
                <a:ea typeface="Merriweather"/>
                <a:cs typeface="Merriweather"/>
                <a:sym typeface="Merriweather"/>
              </a:defRPr>
            </a:lvl9pPr>
          </a:lstStyle>
          <a:p>
            <a:endParaRPr/>
          </a:p>
        </p:txBody>
      </p:sp>
      <p:sp>
        <p:nvSpPr>
          <p:cNvPr id="140" name="Google Shape;140;p10"/>
          <p:cNvSpPr/>
          <p:nvPr/>
        </p:nvSpPr>
        <p:spPr>
          <a:xfrm>
            <a:off x="485800" y="1124025"/>
            <a:ext cx="460500" cy="49800"/>
          </a:xfrm>
          <a:prstGeom prst="rect">
            <a:avLst/>
          </a:prstGeom>
          <a:solidFill>
            <a:srgbClr val="FFC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txBox="1">
            <a:spLocks noGrp="1"/>
          </p:cNvSpPr>
          <p:nvPr>
            <p:ph type="title"/>
          </p:nvPr>
        </p:nvSpPr>
        <p:spPr>
          <a:xfrm>
            <a:off x="381000" y="609600"/>
            <a:ext cx="4615200" cy="347700"/>
          </a:xfrm>
          <a:prstGeom prst="rect">
            <a:avLst/>
          </a:prstGeom>
        </p:spPr>
        <p:txBody>
          <a:bodyPr spcFirstLastPara="1" wrap="square" lIns="91425" tIns="91425" rIns="91425" bIns="91425" anchor="ctr" anchorCtr="0"/>
          <a:lstStyle>
            <a:lvl1pPr lvl="0" rtl="0">
              <a:spcBef>
                <a:spcPts val="0"/>
              </a:spcBef>
              <a:spcAft>
                <a:spcPts val="0"/>
              </a:spcAft>
              <a:buClr>
                <a:srgbClr val="000000"/>
              </a:buClr>
              <a:buSzPts val="2100"/>
              <a:buFont typeface="Nunito Sans"/>
              <a:buNone/>
              <a:defRPr sz="2100">
                <a:solidFill>
                  <a:srgbClr val="000000"/>
                </a:solidFill>
                <a:latin typeface="Nunito Sans"/>
                <a:ea typeface="Nunito Sans"/>
                <a:cs typeface="Nunito Sans"/>
                <a:sym typeface="Nunito Sans"/>
              </a:defRPr>
            </a:lvl1pPr>
            <a:lvl2pPr lvl="1"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2pPr>
            <a:lvl3pPr lvl="2"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3pPr>
            <a:lvl4pPr lvl="3"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4pPr>
            <a:lvl5pPr lvl="4"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5pPr>
            <a:lvl6pPr lvl="5"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6pPr>
            <a:lvl7pPr lvl="6"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7pPr>
            <a:lvl8pPr lvl="7"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8pPr>
            <a:lvl9pPr lvl="8"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9pPr>
          </a:lstStyle>
          <a:p>
            <a:endParaRPr/>
          </a:p>
        </p:txBody>
      </p:sp>
      <p:pic>
        <p:nvPicPr>
          <p:cNvPr id="142" name="Google Shape;142;p10"/>
          <p:cNvPicPr preferRelativeResize="0"/>
          <p:nvPr/>
        </p:nvPicPr>
        <p:blipFill rotWithShape="1">
          <a:blip r:embed="rId2">
            <a:alphaModFix/>
          </a:blip>
          <a:srcRect l="524" r="524"/>
          <a:stretch/>
        </p:blipFill>
        <p:spPr>
          <a:xfrm>
            <a:off x="8828782" y="90252"/>
            <a:ext cx="196500" cy="197400"/>
          </a:xfrm>
          <a:prstGeom prst="rect">
            <a:avLst/>
          </a:prstGeom>
          <a:noFill/>
          <a:ln>
            <a:noFill/>
          </a:ln>
        </p:spPr>
      </p:pic>
      <p:sp>
        <p:nvSpPr>
          <p:cNvPr id="143" name="Google Shape;143;p10"/>
          <p:cNvSpPr/>
          <p:nvPr/>
        </p:nvSpPr>
        <p:spPr>
          <a:xfrm>
            <a:off x="225475" y="4929350"/>
            <a:ext cx="6044700" cy="999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Roboto"/>
              <a:buNone/>
            </a:pPr>
            <a:r>
              <a:rPr lang="en" sz="400">
                <a:solidFill>
                  <a:srgbClr val="B7B7B7"/>
                </a:solidFill>
                <a:latin typeface="Proxima Nova"/>
                <a:ea typeface="Proxima Nova"/>
                <a:cs typeface="Proxima Nova"/>
                <a:sym typeface="Proxima Nova"/>
              </a:rPr>
              <a:t>This material and all course content is the proprietary intellectual property of BrainStation Inc. and may only be used by course participants or educators for educational purposes as authorized by BrainStation. Any other use is unauthorized and unlawful.</a:t>
            </a:r>
            <a:endParaRPr sz="500">
              <a:solidFill>
                <a:srgbClr val="B7B7B7"/>
              </a:solidFill>
              <a:latin typeface="Proxima Nova"/>
              <a:ea typeface="Proxima Nova"/>
              <a:cs typeface="Proxima Nova"/>
              <a:sym typeface="Proxima Nova"/>
            </a:endParaRPr>
          </a:p>
        </p:txBody>
      </p:sp>
      <p:sp>
        <p:nvSpPr>
          <p:cNvPr id="144" name="Google Shape;144;p10"/>
          <p:cNvSpPr/>
          <p:nvPr/>
        </p:nvSpPr>
        <p:spPr>
          <a:xfrm>
            <a:off x="225477" y="4858700"/>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B7B7B7"/>
                </a:solidFill>
                <a:latin typeface="Proxima Nova"/>
                <a:ea typeface="Proxima Nova"/>
                <a:cs typeface="Proxima Nova"/>
                <a:sym typeface="Proxima Nova"/>
              </a:rPr>
              <a:t>© BrainStation Inc. 201</a:t>
            </a:r>
            <a:r>
              <a:rPr lang="en" sz="400">
                <a:solidFill>
                  <a:srgbClr val="B7B7B7"/>
                </a:solidFill>
                <a:latin typeface="Proxima Nova"/>
                <a:ea typeface="Proxima Nova"/>
                <a:cs typeface="Proxima Nova"/>
                <a:sym typeface="Proxima Nova"/>
              </a:rPr>
              <a:t>7 -  2018</a:t>
            </a:r>
            <a:endParaRPr sz="500">
              <a:solidFill>
                <a:srgbClr val="B7B7B7"/>
              </a:solidFill>
              <a:latin typeface="Proxima Nova"/>
              <a:ea typeface="Proxima Nova"/>
              <a:cs typeface="Proxima Nova"/>
              <a:sym typeface="Proxima Nova"/>
            </a:endParaRPr>
          </a:p>
        </p:txBody>
      </p:sp>
      <p:sp>
        <p:nvSpPr>
          <p:cNvPr id="145" name="Google Shape;145;p10"/>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200"/>
              <a:buFont typeface="Merriweather"/>
              <a:buNone/>
              <a:defRPr sz="2200" b="1">
                <a:latin typeface="Merriweather"/>
                <a:ea typeface="Merriweather"/>
                <a:cs typeface="Merriweather"/>
                <a:sym typeface="Merriweather"/>
              </a:defRPr>
            </a:lvl1pPr>
            <a:lvl2pPr lvl="1">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2pPr>
            <a:lvl3pPr lvl="2">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3pPr>
            <a:lvl4pPr lvl="3">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4pPr>
            <a:lvl5pPr lvl="4">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5pPr>
            <a:lvl6pPr lvl="5">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6pPr>
            <a:lvl7pPr lvl="6">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7pPr>
            <a:lvl8pPr lvl="7">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8pPr>
            <a:lvl9pPr lvl="8">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116375" y="1356761"/>
            <a:ext cx="6044700" cy="3416400"/>
          </a:xfrm>
          <a:prstGeom prst="rect">
            <a:avLst/>
          </a:prstGeom>
          <a:noFill/>
          <a:ln>
            <a:noFill/>
          </a:ln>
        </p:spPr>
        <p:txBody>
          <a:bodyPr spcFirstLastPara="1" wrap="square" lIns="91425" tIns="91425" rIns="91425" bIns="91425" anchor="t" anchorCtr="0"/>
          <a:lstStyle>
            <a:lvl1pPr marL="457200" lvl="0" indent="-317500">
              <a:lnSpc>
                <a:spcPct val="130000"/>
              </a:lnSpc>
              <a:spcBef>
                <a:spcPts val="0"/>
              </a:spcBef>
              <a:spcAft>
                <a:spcPts val="0"/>
              </a:spcAft>
              <a:buClr>
                <a:srgbClr val="434343"/>
              </a:buClr>
              <a:buSzPts val="1400"/>
              <a:buFont typeface="Avenir"/>
              <a:buChar char="●"/>
              <a:defRPr>
                <a:solidFill>
                  <a:srgbClr val="434343"/>
                </a:solidFill>
                <a:latin typeface="Avenir"/>
                <a:ea typeface="Avenir"/>
                <a:cs typeface="Avenir"/>
                <a:sym typeface="Avenir"/>
              </a:defRPr>
            </a:lvl1pPr>
            <a:lvl2pPr marL="914400" lvl="1" indent="-317500">
              <a:lnSpc>
                <a:spcPct val="130000"/>
              </a:lnSpc>
              <a:spcBef>
                <a:spcPts val="1000"/>
              </a:spcBef>
              <a:spcAft>
                <a:spcPts val="0"/>
              </a:spcAft>
              <a:buClr>
                <a:srgbClr val="434343"/>
              </a:buClr>
              <a:buSzPts val="1400"/>
              <a:buFont typeface="Avenir"/>
              <a:buChar char="○"/>
              <a:defRPr>
                <a:solidFill>
                  <a:srgbClr val="434343"/>
                </a:solidFill>
                <a:latin typeface="Avenir"/>
                <a:ea typeface="Avenir"/>
                <a:cs typeface="Avenir"/>
                <a:sym typeface="Avenir"/>
              </a:defRPr>
            </a:lvl2pPr>
            <a:lvl3pPr marL="1371600" lvl="2" indent="-317500">
              <a:lnSpc>
                <a:spcPct val="130000"/>
              </a:lnSpc>
              <a:spcBef>
                <a:spcPts val="1000"/>
              </a:spcBef>
              <a:spcAft>
                <a:spcPts val="0"/>
              </a:spcAft>
              <a:buClr>
                <a:srgbClr val="434343"/>
              </a:buClr>
              <a:buSzPts val="1400"/>
              <a:buFont typeface="Avenir"/>
              <a:buChar char="■"/>
              <a:defRPr>
                <a:solidFill>
                  <a:srgbClr val="434343"/>
                </a:solidFill>
                <a:latin typeface="Avenir"/>
                <a:ea typeface="Avenir"/>
                <a:cs typeface="Avenir"/>
                <a:sym typeface="Avenir"/>
              </a:defRPr>
            </a:lvl3pPr>
            <a:lvl4pPr marL="1828800" lvl="3" indent="-317500">
              <a:lnSpc>
                <a:spcPct val="130000"/>
              </a:lnSpc>
              <a:spcBef>
                <a:spcPts val="1000"/>
              </a:spcBef>
              <a:spcAft>
                <a:spcPts val="0"/>
              </a:spcAft>
              <a:buClr>
                <a:srgbClr val="434343"/>
              </a:buClr>
              <a:buSzPts val="1400"/>
              <a:buFont typeface="Avenir"/>
              <a:buChar char="●"/>
              <a:defRPr>
                <a:solidFill>
                  <a:srgbClr val="434343"/>
                </a:solidFill>
                <a:latin typeface="Avenir"/>
                <a:ea typeface="Avenir"/>
                <a:cs typeface="Avenir"/>
                <a:sym typeface="Avenir"/>
              </a:defRPr>
            </a:lvl4pPr>
            <a:lvl5pPr marL="2286000" lvl="4" indent="-317500">
              <a:lnSpc>
                <a:spcPct val="130000"/>
              </a:lnSpc>
              <a:spcBef>
                <a:spcPts val="1000"/>
              </a:spcBef>
              <a:spcAft>
                <a:spcPts val="0"/>
              </a:spcAft>
              <a:buClr>
                <a:srgbClr val="434343"/>
              </a:buClr>
              <a:buSzPts val="1400"/>
              <a:buFont typeface="Avenir"/>
              <a:buChar char="○"/>
              <a:defRPr>
                <a:solidFill>
                  <a:srgbClr val="434343"/>
                </a:solidFill>
                <a:latin typeface="Avenir"/>
                <a:ea typeface="Avenir"/>
                <a:cs typeface="Avenir"/>
                <a:sym typeface="Avenir"/>
              </a:defRPr>
            </a:lvl5pPr>
            <a:lvl6pPr marL="2743200" lvl="5" indent="-317500">
              <a:lnSpc>
                <a:spcPct val="130000"/>
              </a:lnSpc>
              <a:spcBef>
                <a:spcPts val="1000"/>
              </a:spcBef>
              <a:spcAft>
                <a:spcPts val="0"/>
              </a:spcAft>
              <a:buClr>
                <a:srgbClr val="434343"/>
              </a:buClr>
              <a:buSzPts val="1400"/>
              <a:buFont typeface="Avenir"/>
              <a:buChar char="■"/>
              <a:defRPr>
                <a:solidFill>
                  <a:srgbClr val="434343"/>
                </a:solidFill>
                <a:latin typeface="Avenir"/>
                <a:ea typeface="Avenir"/>
                <a:cs typeface="Avenir"/>
                <a:sym typeface="Avenir"/>
              </a:defRPr>
            </a:lvl6pPr>
            <a:lvl7pPr marL="3200400" lvl="6" indent="-317500">
              <a:lnSpc>
                <a:spcPct val="130000"/>
              </a:lnSpc>
              <a:spcBef>
                <a:spcPts val="1000"/>
              </a:spcBef>
              <a:spcAft>
                <a:spcPts val="0"/>
              </a:spcAft>
              <a:buClr>
                <a:srgbClr val="434343"/>
              </a:buClr>
              <a:buSzPts val="1400"/>
              <a:buFont typeface="Avenir"/>
              <a:buChar char="●"/>
              <a:defRPr>
                <a:solidFill>
                  <a:srgbClr val="434343"/>
                </a:solidFill>
                <a:latin typeface="Avenir"/>
                <a:ea typeface="Avenir"/>
                <a:cs typeface="Avenir"/>
                <a:sym typeface="Avenir"/>
              </a:defRPr>
            </a:lvl7pPr>
            <a:lvl8pPr marL="3657600" lvl="7" indent="-317500">
              <a:lnSpc>
                <a:spcPct val="130000"/>
              </a:lnSpc>
              <a:spcBef>
                <a:spcPts val="1000"/>
              </a:spcBef>
              <a:spcAft>
                <a:spcPts val="0"/>
              </a:spcAft>
              <a:buClr>
                <a:srgbClr val="434343"/>
              </a:buClr>
              <a:buSzPts val="1400"/>
              <a:buFont typeface="Avenir"/>
              <a:buChar char="○"/>
              <a:defRPr>
                <a:solidFill>
                  <a:srgbClr val="434343"/>
                </a:solidFill>
                <a:latin typeface="Avenir"/>
                <a:ea typeface="Avenir"/>
                <a:cs typeface="Avenir"/>
                <a:sym typeface="Avenir"/>
              </a:defRPr>
            </a:lvl8pPr>
            <a:lvl9pPr marL="4114800" lvl="8" indent="-317500">
              <a:lnSpc>
                <a:spcPct val="130000"/>
              </a:lnSpc>
              <a:spcBef>
                <a:spcPts val="1000"/>
              </a:spcBef>
              <a:spcAft>
                <a:spcPts val="1000"/>
              </a:spcAft>
              <a:buClr>
                <a:srgbClr val="434343"/>
              </a:buClr>
              <a:buSzPts val="1400"/>
              <a:buFont typeface="Avenir"/>
              <a:buChar char="■"/>
              <a:defRPr>
                <a:solidFill>
                  <a:srgbClr val="434343"/>
                </a:solidFill>
                <a:latin typeface="Avenir"/>
                <a:ea typeface="Avenir"/>
                <a:cs typeface="Avenir"/>
                <a:sym typeface="Avenir"/>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225475" y="4929350"/>
            <a:ext cx="6044700" cy="999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Roboto"/>
              <a:buNone/>
            </a:pPr>
            <a:r>
              <a:rPr lang="en" sz="400">
                <a:solidFill>
                  <a:srgbClr val="CCCCCC"/>
                </a:solidFill>
                <a:latin typeface="Proxima Nova"/>
                <a:ea typeface="Proxima Nova"/>
                <a:cs typeface="Proxima Nova"/>
                <a:sym typeface="Proxima Nova"/>
              </a:rPr>
              <a:t>This material and all course content is the proprietary intellectual property of BrainStation Inc. and may only be used by course participants or educators for educational purposes as authorized by BrainStation. Any other use is unauthorized and unlawful.</a:t>
            </a:r>
            <a:endParaRPr sz="500">
              <a:solidFill>
                <a:srgbClr val="CCCCCC"/>
              </a:solidFill>
              <a:latin typeface="Proxima Nova"/>
              <a:ea typeface="Proxima Nova"/>
              <a:cs typeface="Proxima Nova"/>
              <a:sym typeface="Proxima Nova"/>
            </a:endParaRPr>
          </a:p>
        </p:txBody>
      </p:sp>
      <p:sp>
        <p:nvSpPr>
          <p:cNvPr id="10" name="Google Shape;10;p1"/>
          <p:cNvSpPr/>
          <p:nvPr/>
        </p:nvSpPr>
        <p:spPr>
          <a:xfrm>
            <a:off x="225477" y="4858700"/>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CCCCCC"/>
                </a:solidFill>
                <a:latin typeface="Proxima Nova"/>
                <a:ea typeface="Proxima Nova"/>
                <a:cs typeface="Proxima Nova"/>
                <a:sym typeface="Proxima Nova"/>
              </a:rPr>
              <a:t>© BrainStation Inc. 201</a:t>
            </a:r>
            <a:r>
              <a:rPr lang="en" sz="400">
                <a:solidFill>
                  <a:srgbClr val="CCCCCC"/>
                </a:solidFill>
                <a:latin typeface="Proxima Nova"/>
                <a:ea typeface="Proxima Nova"/>
                <a:cs typeface="Proxima Nova"/>
                <a:sym typeface="Proxima Nova"/>
              </a:rPr>
              <a:t>7 -  2018</a:t>
            </a:r>
            <a:endParaRPr sz="500">
              <a:solidFill>
                <a:srgbClr val="CCCCCC"/>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1"/>
          <p:cNvSpPr txBox="1">
            <a:spLocks noGrp="1"/>
          </p:cNvSpPr>
          <p:nvPr>
            <p:ph type="title"/>
          </p:nvPr>
        </p:nvSpPr>
        <p:spPr>
          <a:xfrm>
            <a:off x="922325" y="2973100"/>
            <a:ext cx="6558600" cy="37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Product Management Strategy Submission</a:t>
            </a:r>
            <a:endParaRPr dirty="0"/>
          </a:p>
        </p:txBody>
      </p:sp>
      <p:sp>
        <p:nvSpPr>
          <p:cNvPr id="210" name="Google Shape;210;p21"/>
          <p:cNvSpPr txBox="1">
            <a:spLocks noGrp="1"/>
          </p:cNvSpPr>
          <p:nvPr>
            <p:ph type="title" idx="2"/>
          </p:nvPr>
        </p:nvSpPr>
        <p:spPr>
          <a:xfrm>
            <a:off x="922325" y="3792655"/>
            <a:ext cx="4259100" cy="16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November 24, 2018</a:t>
            </a:r>
            <a:endParaRPr dirty="0"/>
          </a:p>
        </p:txBody>
      </p:sp>
      <p:sp>
        <p:nvSpPr>
          <p:cNvPr id="211" name="Google Shape;211;p21"/>
          <p:cNvSpPr txBox="1">
            <a:spLocks noGrp="1"/>
          </p:cNvSpPr>
          <p:nvPr>
            <p:ph type="title" idx="3"/>
          </p:nvPr>
        </p:nvSpPr>
        <p:spPr>
          <a:xfrm>
            <a:off x="922325" y="3959921"/>
            <a:ext cx="4259100" cy="16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Andrew J. Parker II</a:t>
            </a:r>
            <a:endParaRPr dirty="0"/>
          </a:p>
        </p:txBody>
      </p:sp>
      <p:pic>
        <p:nvPicPr>
          <p:cNvPr id="212" name="Google Shape;212;p21"/>
          <p:cNvPicPr preferRelativeResize="0"/>
          <p:nvPr/>
        </p:nvPicPr>
        <p:blipFill rotWithShape="1">
          <a:blip r:embed="rId3">
            <a:alphaModFix/>
          </a:blip>
          <a:srcRect t="26803" b="26807"/>
          <a:stretch/>
        </p:blipFill>
        <p:spPr>
          <a:xfrm>
            <a:off x="-220500" y="-401951"/>
            <a:ext cx="9585000" cy="2964300"/>
          </a:xfrm>
          <a:prstGeom prst="rect">
            <a:avLst/>
          </a:prstGeom>
          <a:noFill/>
          <a:ln>
            <a:noFill/>
          </a:ln>
        </p:spPr>
      </p:pic>
      <p:sp>
        <p:nvSpPr>
          <p:cNvPr id="213" name="Google Shape;213;p21"/>
          <p:cNvSpPr/>
          <p:nvPr/>
        </p:nvSpPr>
        <p:spPr>
          <a:xfrm>
            <a:off x="-315600" y="-108550"/>
            <a:ext cx="9459600" cy="2670900"/>
          </a:xfrm>
          <a:prstGeom prst="rect">
            <a:avLst/>
          </a:prstGeom>
          <a:solidFill>
            <a:srgbClr val="101D42">
              <a:alpha val="65380"/>
            </a:srgbClr>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000000"/>
              </a:buClr>
              <a:buFont typeface="Helvetica Neue"/>
              <a:buNone/>
            </a:pPr>
            <a:endParaRPr sz="1200" b="0" i="0" u="none" strike="noStrike" cap="none">
              <a:solidFill>
                <a:srgbClr val="000000"/>
              </a:solidFill>
              <a:latin typeface="Helvetica Neue"/>
              <a:ea typeface="Helvetica Neue"/>
              <a:cs typeface="Helvetica Neue"/>
              <a:sym typeface="Helvetica Neue"/>
            </a:endParaRPr>
          </a:p>
        </p:txBody>
      </p:sp>
      <p:pic>
        <p:nvPicPr>
          <p:cNvPr id="214" name="Google Shape;214;p21"/>
          <p:cNvPicPr preferRelativeResize="0"/>
          <p:nvPr/>
        </p:nvPicPr>
        <p:blipFill>
          <a:blip r:embed="rId4">
            <a:alphaModFix/>
          </a:blip>
          <a:stretch>
            <a:fillRect/>
          </a:stretch>
        </p:blipFill>
        <p:spPr>
          <a:xfrm>
            <a:off x="962418" y="1908375"/>
            <a:ext cx="1888925" cy="313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2"/>
          <p:cNvSpPr txBox="1">
            <a:spLocks noGrp="1"/>
          </p:cNvSpPr>
          <p:nvPr>
            <p:ph type="title"/>
          </p:nvPr>
        </p:nvSpPr>
        <p:spPr>
          <a:xfrm>
            <a:off x="1506533" y="720577"/>
            <a:ext cx="6223800" cy="526200"/>
          </a:xfrm>
          <a:prstGeom prst="rect">
            <a:avLst/>
          </a:prstGeom>
        </p:spPr>
        <p:txBody>
          <a:bodyPr spcFirstLastPara="1" wrap="square" lIns="91425" tIns="91425" rIns="91425" bIns="91425" anchor="t" anchorCtr="0">
            <a:noAutofit/>
          </a:bodyPr>
          <a:lstStyle/>
          <a:p>
            <a:pPr lvl="0"/>
            <a:r>
              <a:rPr lang="en-US" dirty="0"/>
              <a:t>We as music producers look for any possible free time to create music as music gives us joy as well as others, with full control or at the very least as much control as possible</a:t>
            </a:r>
            <a:r>
              <a:rPr lang="en-US" dirty="0" smtClean="0"/>
              <a:t>. Touch-Won </a:t>
            </a:r>
            <a:r>
              <a:rPr lang="en-US" dirty="0"/>
              <a:t>is designed for on-the-go music producers who are looking for a user-friendly and intuitive way to produce </a:t>
            </a:r>
            <a:r>
              <a:rPr lang="en-US" dirty="0" smtClean="0"/>
              <a:t>music.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3"/>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a:t>Touch-Won Music App</a:t>
            </a:r>
            <a:endParaRPr dirty="0"/>
          </a:p>
        </p:txBody>
      </p:sp>
      <p:sp>
        <p:nvSpPr>
          <p:cNvPr id="227" name="Google Shape;227;p23"/>
          <p:cNvSpPr txBox="1">
            <a:spLocks noGrp="1"/>
          </p:cNvSpPr>
          <p:nvPr>
            <p:ph type="title"/>
          </p:nvPr>
        </p:nvSpPr>
        <p:spPr>
          <a:xfrm>
            <a:off x="381000" y="609600"/>
            <a:ext cx="4734600" cy="34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Statement</a:t>
            </a:r>
            <a:endParaRPr dirty="0"/>
          </a:p>
        </p:txBody>
      </p:sp>
      <p:sp>
        <p:nvSpPr>
          <p:cNvPr id="228" name="Google Shape;228;p23"/>
          <p:cNvSpPr txBox="1">
            <a:spLocks noGrp="1"/>
          </p:cNvSpPr>
          <p:nvPr>
            <p:ph type="body" idx="2"/>
          </p:nvPr>
        </p:nvSpPr>
        <p:spPr>
          <a:xfrm>
            <a:off x="381000" y="1400020"/>
            <a:ext cx="7812024" cy="257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t>The </a:t>
            </a:r>
            <a:r>
              <a:rPr lang="en-US" dirty="0"/>
              <a:t>pain of using a mobile music app is the lack of creativity due to a horrible sound bank, an unnerving learning curve based on a clumsy UI, time to create, and price.</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Touch-Won intends to include a proper sound bank, to remove as much of the learning curve as possible by streamlining the UI, and present a price a </a:t>
            </a:r>
            <a:r>
              <a:rPr lang="en-US" dirty="0" smtClean="0"/>
              <a:t>user </a:t>
            </a:r>
            <a:r>
              <a:rPr lang="en-US" dirty="0"/>
              <a:t>is willing to </a:t>
            </a:r>
            <a:r>
              <a:rPr lang="en-US" dirty="0" smtClean="0"/>
              <a:t>pay, </a:t>
            </a:r>
            <a:r>
              <a:rPr lang="en-US" dirty="0"/>
              <a:t>while shortening the workflow as much as possible to create great music.</a:t>
            </a:r>
            <a:endParaRPr dirty="0"/>
          </a:p>
          <a:p>
            <a:pPr marL="0" lvl="0" indent="0" algn="l" rtl="0">
              <a:spcBef>
                <a:spcPts val="1000"/>
              </a:spcBef>
              <a:spcAft>
                <a:spcPts val="10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4"/>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noAutofit/>
          </a:bodyPr>
          <a:lstStyle/>
          <a:p>
            <a:pPr marL="0" lvl="0" indent="0">
              <a:spcAft>
                <a:spcPts val="1000"/>
              </a:spcAft>
            </a:pPr>
            <a:r>
              <a:rPr lang="en-US" dirty="0"/>
              <a:t>Touch-Won Music App</a:t>
            </a:r>
          </a:p>
          <a:p>
            <a:pPr marL="0" lvl="0" indent="0" algn="l" rtl="0">
              <a:spcBef>
                <a:spcPts val="0"/>
              </a:spcBef>
              <a:spcAft>
                <a:spcPts val="1000"/>
              </a:spcAft>
              <a:buNone/>
            </a:pPr>
            <a:endParaRPr dirty="0"/>
          </a:p>
        </p:txBody>
      </p:sp>
      <p:sp>
        <p:nvSpPr>
          <p:cNvPr id="234" name="Google Shape;234;p24"/>
          <p:cNvSpPr txBox="1">
            <a:spLocks noGrp="1"/>
          </p:cNvSpPr>
          <p:nvPr>
            <p:ph type="title"/>
          </p:nvPr>
        </p:nvSpPr>
        <p:spPr>
          <a:xfrm>
            <a:off x="381000" y="609600"/>
            <a:ext cx="4734600" cy="34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Customer Segments/Personas</a:t>
            </a: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69577"/>
            <a:ext cx="3293898" cy="16746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5918" y="1212715"/>
            <a:ext cx="3377695" cy="173152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 y="3088329"/>
            <a:ext cx="3293898" cy="168258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5918" y="3088330"/>
            <a:ext cx="3407930" cy="16825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noAutofit/>
          </a:bodyPr>
          <a:lstStyle/>
          <a:p>
            <a:pPr marL="0" lvl="0" indent="0">
              <a:spcAft>
                <a:spcPts val="1000"/>
              </a:spcAft>
            </a:pPr>
            <a:r>
              <a:rPr lang="en-US" dirty="0"/>
              <a:t>Touch-Won Music App</a:t>
            </a:r>
          </a:p>
          <a:p>
            <a:pPr marL="0" lvl="0" indent="0" algn="l" rtl="0">
              <a:spcBef>
                <a:spcPts val="0"/>
              </a:spcBef>
              <a:spcAft>
                <a:spcPts val="1000"/>
              </a:spcAft>
              <a:buNone/>
            </a:pPr>
            <a:endParaRPr dirty="0"/>
          </a:p>
        </p:txBody>
      </p:sp>
      <p:sp>
        <p:nvSpPr>
          <p:cNvPr id="241" name="Google Shape;241;p25"/>
          <p:cNvSpPr txBox="1">
            <a:spLocks noGrp="1"/>
          </p:cNvSpPr>
          <p:nvPr>
            <p:ph type="title"/>
          </p:nvPr>
        </p:nvSpPr>
        <p:spPr>
          <a:xfrm>
            <a:off x="381000" y="609600"/>
            <a:ext cx="4734600" cy="34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Unique Value Proposition</a:t>
            </a:r>
            <a:endParaRPr dirty="0"/>
          </a:p>
        </p:txBody>
      </p:sp>
      <p:sp>
        <p:nvSpPr>
          <p:cNvPr id="242" name="Google Shape;242;p25"/>
          <p:cNvSpPr txBox="1">
            <a:spLocks noGrp="1"/>
          </p:cNvSpPr>
          <p:nvPr>
            <p:ph type="body" idx="2"/>
          </p:nvPr>
        </p:nvSpPr>
        <p:spPr>
          <a:xfrm>
            <a:off x="719105" y="1324489"/>
            <a:ext cx="1777660" cy="867477"/>
          </a:xfrm>
          <a:prstGeom prst="rect">
            <a:avLst/>
          </a:prstGeom>
        </p:spPr>
        <p:txBody>
          <a:bodyPr spcFirstLastPara="1" wrap="square" lIns="91425" tIns="91425" rIns="91425" bIns="91425" anchor="t" anchorCtr="0">
            <a:noAutofit/>
          </a:bodyPr>
          <a:lstStyle/>
          <a:p>
            <a:pPr marL="0" lvl="0" indent="0" algn="ctr">
              <a:spcAft>
                <a:spcPts val="1000"/>
              </a:spcAft>
              <a:buNone/>
            </a:pPr>
            <a:r>
              <a:rPr lang="en-US" sz="1200" dirty="0"/>
              <a:t>Touch-Won aims to remove all or most obstacles on-the-go producers have by integrating top production features into one Android app.</a:t>
            </a:r>
            <a:endParaRPr sz="1200" dirty="0"/>
          </a:p>
        </p:txBody>
      </p:sp>
      <p:pic>
        <p:nvPicPr>
          <p:cNvPr id="3" name="Picture 2"/>
          <p:cNvPicPr>
            <a:picLocks noChangeAspect="1"/>
          </p:cNvPicPr>
          <p:nvPr/>
        </p:nvPicPr>
        <p:blipFill>
          <a:blip r:embed="rId3"/>
          <a:stretch>
            <a:fillRect/>
          </a:stretch>
        </p:blipFill>
        <p:spPr>
          <a:xfrm>
            <a:off x="2876198" y="1462344"/>
            <a:ext cx="5119939" cy="20975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6"/>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noAutofit/>
          </a:bodyPr>
          <a:lstStyle/>
          <a:p>
            <a:pPr marL="0" lvl="0" indent="0">
              <a:spcAft>
                <a:spcPts val="1000"/>
              </a:spcAft>
            </a:pPr>
            <a:r>
              <a:rPr lang="en-US" dirty="0"/>
              <a:t>Touch-Won Music App</a:t>
            </a:r>
          </a:p>
          <a:p>
            <a:pPr marL="0" lvl="0" indent="0" algn="l" rtl="0">
              <a:spcBef>
                <a:spcPts val="0"/>
              </a:spcBef>
              <a:spcAft>
                <a:spcPts val="1000"/>
              </a:spcAft>
              <a:buNone/>
            </a:pPr>
            <a:endParaRPr dirty="0"/>
          </a:p>
        </p:txBody>
      </p:sp>
      <p:sp>
        <p:nvSpPr>
          <p:cNvPr id="248" name="Google Shape;248;p26"/>
          <p:cNvSpPr txBox="1">
            <a:spLocks noGrp="1"/>
          </p:cNvSpPr>
          <p:nvPr>
            <p:ph type="title"/>
          </p:nvPr>
        </p:nvSpPr>
        <p:spPr>
          <a:xfrm>
            <a:off x="381000" y="609600"/>
            <a:ext cx="4734600" cy="34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MVP Definition</a:t>
            </a:r>
            <a:endParaRPr dirty="0"/>
          </a:p>
        </p:txBody>
      </p:sp>
      <p:sp>
        <p:nvSpPr>
          <p:cNvPr id="249" name="Google Shape;249;p26"/>
          <p:cNvSpPr txBox="1">
            <a:spLocks noGrp="1"/>
          </p:cNvSpPr>
          <p:nvPr>
            <p:ph type="body" idx="2"/>
          </p:nvPr>
        </p:nvSpPr>
        <p:spPr>
          <a:xfrm>
            <a:off x="2119888" y="1156298"/>
            <a:ext cx="5753031" cy="25788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a:t>Touch-Won will </a:t>
            </a:r>
            <a:r>
              <a:rPr lang="en-US" sz="1800" dirty="0" smtClean="0"/>
              <a:t>use Kickstarter as a way to show the app to </a:t>
            </a:r>
            <a:r>
              <a:rPr lang="en-US" sz="1800" dirty="0"/>
              <a:t>the </a:t>
            </a:r>
            <a:r>
              <a:rPr lang="en-US" sz="1800" dirty="0" smtClean="0"/>
              <a:t>user. </a:t>
            </a:r>
            <a:r>
              <a:rPr lang="en-US" sz="1800" dirty="0" smtClean="0"/>
              <a:t>Touch-Won will show high fidelity mock-ups showing </a:t>
            </a:r>
            <a:r>
              <a:rPr lang="en-US" sz="1800" dirty="0" smtClean="0"/>
              <a:t>the workflow.</a:t>
            </a:r>
          </a:p>
          <a:p>
            <a:pPr marL="0" lvl="0" indent="0">
              <a:buClr>
                <a:schemeClr val="dk1"/>
              </a:buClr>
              <a:buSzPts val="1100"/>
              <a:buNone/>
            </a:pPr>
            <a:endParaRPr lang="en-US" sz="1800" dirty="0"/>
          </a:p>
          <a:p>
            <a:pPr marL="0" lvl="0" indent="0">
              <a:buClr>
                <a:schemeClr val="dk1"/>
              </a:buClr>
              <a:buSzPts val="1100"/>
              <a:buNone/>
            </a:pPr>
            <a:r>
              <a:rPr lang="en-US" sz="1800" dirty="0" smtClean="0"/>
              <a:t>This </a:t>
            </a:r>
            <a:r>
              <a:rPr lang="en-US" sz="1800" dirty="0" smtClean="0"/>
              <a:t>will measure user interest and price points simultaneously.</a:t>
            </a:r>
            <a:endParaRPr sz="1800" dirty="0"/>
          </a:p>
          <a:p>
            <a:pPr marL="0" lvl="0" indent="0" algn="l" rtl="0">
              <a:spcBef>
                <a:spcPts val="1000"/>
              </a:spcBef>
              <a:spcAft>
                <a:spcPts val="0"/>
              </a:spcAft>
              <a:buClr>
                <a:schemeClr val="dk1"/>
              </a:buClr>
              <a:buSzPts val="1100"/>
              <a:buFont typeface="Arial"/>
              <a:buNone/>
            </a:pPr>
            <a:endParaRPr dirty="0"/>
          </a:p>
          <a:p>
            <a:pPr marL="0" lvl="0" indent="0" algn="l" rtl="0">
              <a:spcBef>
                <a:spcPts val="1000"/>
              </a:spcBef>
              <a:spcAft>
                <a:spcPts val="10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7"/>
          <p:cNvSpPr txBox="1">
            <a:spLocks noGrp="1"/>
          </p:cNvSpPr>
          <p:nvPr>
            <p:ph type="title"/>
          </p:nvPr>
        </p:nvSpPr>
        <p:spPr>
          <a:xfrm>
            <a:off x="850500" y="2202450"/>
            <a:ext cx="7443000" cy="73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BrainStation Master S18">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802</TotalTime>
  <Words>235</Words>
  <Application>Microsoft Office PowerPoint</Application>
  <PresentationFormat>On-screen Show (16:9)</PresentationFormat>
  <Paragraphs>20</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Merriweather</vt:lpstr>
      <vt:lpstr>Roboto</vt:lpstr>
      <vt:lpstr>Nunito Sans</vt:lpstr>
      <vt:lpstr>Avenir</vt:lpstr>
      <vt:lpstr>Helvetica Neue</vt:lpstr>
      <vt:lpstr>Arial</vt:lpstr>
      <vt:lpstr>Proxima Nova</vt:lpstr>
      <vt:lpstr>BrainStation Master S18</vt:lpstr>
      <vt:lpstr>Product Management Strategy Submission</vt:lpstr>
      <vt:lpstr>We as music producers look for any possible free time to create music as music gives us joy as well as others, with full control or at the very least as much control as possible. Touch-Won is designed for on-the-go music producers who are looking for a user-friendly and intuitive way to produce music. </vt:lpstr>
      <vt:lpstr>Problem Statement</vt:lpstr>
      <vt:lpstr>Customer Segments/Personas</vt:lpstr>
      <vt:lpstr>Unique Value Proposition</vt:lpstr>
      <vt:lpstr>MVP Definition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Management Strategy Submission</dc:title>
  <dc:creator>Andrew Parker</dc:creator>
  <cp:lastModifiedBy>Andrew Parker</cp:lastModifiedBy>
  <cp:revision>29</cp:revision>
  <dcterms:modified xsi:type="dcterms:W3CDTF">2018-11-24T16:58:32Z</dcterms:modified>
</cp:coreProperties>
</file>